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1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7" autoAdjust="0"/>
  </p:normalViewPr>
  <p:slideViewPr>
    <p:cSldViewPr>
      <p:cViewPr>
        <p:scale>
          <a:sx n="55" d="100"/>
          <a:sy n="55" d="100"/>
        </p:scale>
        <p:origin x="-180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83A8A2-7763-45EB-A363-C2A61D3EECDE}" type="datetimeFigureOut">
              <a:rPr lang="pt-BR" smtClean="0"/>
              <a:t>20/01/2016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A99F22-BC3B-43C4-A798-D5D2DF9C1A8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AULAS DE TROMPETE, TROBONE, SAXOFONE </a:t>
            </a:r>
            <a:endParaRPr lang="pt-BR" dirty="0"/>
          </a:p>
        </p:txBody>
      </p:sp>
      <p:pic>
        <p:nvPicPr>
          <p:cNvPr id="1026" name="Picture 2" descr="D:\Desktop\Projeto Juventude\Fotos do Projeto da juventude\Oficina de Saxofone, Trompete, Trobone\IMG_5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42365"/>
            <a:ext cx="2949603" cy="22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Projeto Juventude\Fotos do Projeto da juventude\Oficina de Saxofone, Trompete, Trobone\IMG_5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74789"/>
            <a:ext cx="3412178" cy="47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Projeto Juventude\Fotos do Projeto da juventude\Oficina de Saxofone, Trompete, Trobone\IMG_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2" y="1874789"/>
            <a:ext cx="29157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AULAS DE VIOLÃO</a:t>
            </a:r>
            <a:endParaRPr lang="pt-BR" dirty="0"/>
          </a:p>
        </p:txBody>
      </p:sp>
      <p:pic>
        <p:nvPicPr>
          <p:cNvPr id="4" name="Picture 3" descr="D:\Desktop\Nova pasta\IMG_5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" y="1196752"/>
            <a:ext cx="393156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Nova pasta\IMG_5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7"/>
            <a:ext cx="39537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Projeto Juventude\Fotos do Projeto da juventude\DSC079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" y="4005065"/>
            <a:ext cx="3931568" cy="24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Projeto Juventude\Fotos do Projeto da juventude\DSC08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05065"/>
            <a:ext cx="3953775" cy="248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AULAS DE PERCUSSÃO </a:t>
            </a:r>
            <a:endParaRPr lang="pt-BR" dirty="0"/>
          </a:p>
        </p:txBody>
      </p:sp>
      <p:pic>
        <p:nvPicPr>
          <p:cNvPr id="2061" name="Picture 13" descr="D:\Desktop\Projeto Juventude\Fotos do Projeto da juventude\Oficinas de Percussão\DSC06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47702"/>
            <a:ext cx="2592288" cy="21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Desktop\Projeto Juventude\Fotos do Projeto da juventude\Oficinas de Percussão\DSC06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81944"/>
            <a:ext cx="2304256" cy="21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Desktop\Projeto Juventude\Fotos do Projeto da juventude\Oficinas de Percussão\DSC067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902520" cy="21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Desktop\Projeto Juventude\Fotos do Projeto da juventude\Oficinas de Percussão\DSC06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902520" cy="23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Desktop\Projeto Juventude\Fotos do Projeto da juventude\Oficinas de Percussão\DSC068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01" y="4150960"/>
            <a:ext cx="2590056" cy="23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Desktop\Projeto Juventude\Fotos do Projeto da juventude\Oficinas de Percussão\DSC068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304256" cy="23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APRESENTAÇÕES DO PROJETO</a:t>
            </a:r>
            <a:endParaRPr lang="pt-BR" dirty="0"/>
          </a:p>
        </p:txBody>
      </p:sp>
      <p:pic>
        <p:nvPicPr>
          <p:cNvPr id="3074" name="Picture 2" descr="D:\Desktop\12079491_177265765943084_423276773070043256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3307473" cy="24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Organizar fotos\DSC05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2" y="4149080"/>
            <a:ext cx="3331062" cy="24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Organizar fotos\DSC05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39" y="4149080"/>
            <a:ext cx="3690950" cy="24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ktop\Projeto Juventude\Fotos do Projeto da juventude\DSC08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39" y="1556792"/>
            <a:ext cx="36494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APRENTAÇÕES DO PROJETO</a:t>
            </a:r>
            <a:endParaRPr lang="pt-BR" dirty="0"/>
          </a:p>
        </p:txBody>
      </p:sp>
      <p:pic>
        <p:nvPicPr>
          <p:cNvPr id="3074" name="Picture 2" descr="K:\DCIM\101MSDCF\DSC08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0" y="1419992"/>
            <a:ext cx="3674169" cy="26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Projeto Juventude\Fotos do Projeto da juventude\DSC08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26161"/>
            <a:ext cx="3419872" cy="27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Projeto Juventude\Fotos do Projeto da juventude\DSC08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0" y="4186222"/>
            <a:ext cx="3663133" cy="24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Projeto Juventude\Fotos do Projeto da juventude\DSC085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5"/>
            <a:ext cx="3419872" cy="23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1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19</Words>
  <Application>Microsoft Office PowerPoint</Application>
  <PresentationFormat>Apresentação na tela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Forma de Onda</vt:lpstr>
      <vt:lpstr>AULAS DE TROMPETE, TROBONE, SAXOFONE </vt:lpstr>
      <vt:lpstr>AULAS DE VIOLÃO</vt:lpstr>
      <vt:lpstr>AULAS DE PERCUSSÃO </vt:lpstr>
      <vt:lpstr>APRESENTAÇÕES DO PROJETO</vt:lpstr>
      <vt:lpstr>APRENTAÇÕES DO PROJETO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“Músicos para ouvir e Aplaudir”</dc:title>
  <dc:creator>Wescley</dc:creator>
  <cp:lastModifiedBy>ASSCOM 03</cp:lastModifiedBy>
  <cp:revision>13</cp:revision>
  <dcterms:created xsi:type="dcterms:W3CDTF">2015-11-21T13:32:25Z</dcterms:created>
  <dcterms:modified xsi:type="dcterms:W3CDTF">2016-01-20T13:38:16Z</dcterms:modified>
</cp:coreProperties>
</file>