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12280"/>
          </a:xfrm>
          <a:custGeom>
            <a:avLst/>
            <a:gdLst/>
            <a:ahLst/>
            <a:cxnLst/>
            <a:rect l="l" t="t" r="r" b="b"/>
            <a:pathLst>
              <a:path w="12192000" h="6812280">
                <a:moveTo>
                  <a:pt x="12192000" y="0"/>
                </a:moveTo>
                <a:lnTo>
                  <a:pt x="0" y="0"/>
                </a:lnTo>
                <a:lnTo>
                  <a:pt x="0" y="6812280"/>
                </a:lnTo>
                <a:lnTo>
                  <a:pt x="12192000" y="6812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79919" y="64007"/>
            <a:ext cx="4997450" cy="6682740"/>
          </a:xfrm>
          <a:custGeom>
            <a:avLst/>
            <a:gdLst/>
            <a:ahLst/>
            <a:cxnLst/>
            <a:rect l="l" t="t" r="r" b="b"/>
            <a:pathLst>
              <a:path w="4997450" h="6682740">
                <a:moveTo>
                  <a:pt x="4782565" y="0"/>
                </a:moveTo>
                <a:lnTo>
                  <a:pt x="214629" y="0"/>
                </a:lnTo>
                <a:lnTo>
                  <a:pt x="165480" y="5715"/>
                </a:lnTo>
                <a:lnTo>
                  <a:pt x="120269" y="21844"/>
                </a:lnTo>
                <a:lnTo>
                  <a:pt x="80390" y="47117"/>
                </a:lnTo>
                <a:lnTo>
                  <a:pt x="47116" y="80391"/>
                </a:lnTo>
                <a:lnTo>
                  <a:pt x="21844" y="120269"/>
                </a:lnTo>
                <a:lnTo>
                  <a:pt x="5714" y="165481"/>
                </a:lnTo>
                <a:lnTo>
                  <a:pt x="0" y="214630"/>
                </a:lnTo>
                <a:lnTo>
                  <a:pt x="0" y="6468059"/>
                </a:lnTo>
                <a:lnTo>
                  <a:pt x="5714" y="6517284"/>
                </a:lnTo>
                <a:lnTo>
                  <a:pt x="21844" y="6562471"/>
                </a:lnTo>
                <a:lnTo>
                  <a:pt x="47116" y="6602323"/>
                </a:lnTo>
                <a:lnTo>
                  <a:pt x="80390" y="6635572"/>
                </a:lnTo>
                <a:lnTo>
                  <a:pt x="120269" y="6660921"/>
                </a:lnTo>
                <a:lnTo>
                  <a:pt x="165480" y="6677066"/>
                </a:lnTo>
                <a:lnTo>
                  <a:pt x="214629" y="6682736"/>
                </a:lnTo>
                <a:lnTo>
                  <a:pt x="4782565" y="6682736"/>
                </a:lnTo>
                <a:lnTo>
                  <a:pt x="4831714" y="6677066"/>
                </a:lnTo>
                <a:lnTo>
                  <a:pt x="4876927" y="6660921"/>
                </a:lnTo>
                <a:lnTo>
                  <a:pt x="4916805" y="6635572"/>
                </a:lnTo>
                <a:lnTo>
                  <a:pt x="4950079" y="6602323"/>
                </a:lnTo>
                <a:lnTo>
                  <a:pt x="4975352" y="6562471"/>
                </a:lnTo>
                <a:lnTo>
                  <a:pt x="4991481" y="6517284"/>
                </a:lnTo>
                <a:lnTo>
                  <a:pt x="4997196" y="6468059"/>
                </a:lnTo>
                <a:lnTo>
                  <a:pt x="4997196" y="214630"/>
                </a:lnTo>
                <a:lnTo>
                  <a:pt x="4991481" y="165481"/>
                </a:lnTo>
                <a:lnTo>
                  <a:pt x="4975352" y="120269"/>
                </a:lnTo>
                <a:lnTo>
                  <a:pt x="4950079" y="80391"/>
                </a:lnTo>
                <a:lnTo>
                  <a:pt x="4916805" y="47117"/>
                </a:lnTo>
                <a:lnTo>
                  <a:pt x="4876927" y="21844"/>
                </a:lnTo>
                <a:lnTo>
                  <a:pt x="4831714" y="5715"/>
                </a:lnTo>
                <a:lnTo>
                  <a:pt x="4782565" y="0"/>
                </a:lnTo>
                <a:close/>
              </a:path>
            </a:pathLst>
          </a:custGeom>
          <a:solidFill>
            <a:srgbClr val="FFFFFF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12280"/>
          </a:xfrm>
          <a:custGeom>
            <a:avLst/>
            <a:gdLst/>
            <a:ahLst/>
            <a:cxnLst/>
            <a:rect l="l" t="t" r="r" b="b"/>
            <a:pathLst>
              <a:path w="12192000" h="6812280">
                <a:moveTo>
                  <a:pt x="12192000" y="0"/>
                </a:moveTo>
                <a:lnTo>
                  <a:pt x="0" y="0"/>
                </a:lnTo>
                <a:lnTo>
                  <a:pt x="0" y="6812280"/>
                </a:lnTo>
                <a:lnTo>
                  <a:pt x="12192000" y="6812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0" cy="6812280"/>
          </a:xfrm>
          <a:custGeom>
            <a:avLst/>
            <a:gdLst/>
            <a:ahLst/>
            <a:cxnLst/>
            <a:rect l="l" t="t" r="r" b="b"/>
            <a:pathLst>
              <a:path h="6812280">
                <a:moveTo>
                  <a:pt x="0" y="0"/>
                </a:moveTo>
                <a:lnTo>
                  <a:pt x="0" y="681228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12280"/>
          </a:xfrm>
          <a:custGeom>
            <a:avLst/>
            <a:gdLst/>
            <a:ahLst/>
            <a:cxnLst/>
            <a:rect l="l" t="t" r="r" b="b"/>
            <a:pathLst>
              <a:path w="12192000" h="6812280">
                <a:moveTo>
                  <a:pt x="12192000" y="0"/>
                </a:moveTo>
                <a:lnTo>
                  <a:pt x="0" y="0"/>
                </a:lnTo>
                <a:lnTo>
                  <a:pt x="0" y="6812280"/>
                </a:lnTo>
                <a:lnTo>
                  <a:pt x="12192000" y="6812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1943" y="-39436"/>
            <a:ext cx="10548112" cy="149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0"/>
            <a:ext cx="11698605" cy="1675130"/>
          </a:xfrm>
          <a:custGeom>
            <a:avLst/>
            <a:gdLst/>
            <a:ahLst/>
            <a:cxnLst/>
            <a:rect l="l" t="t" r="r" b="b"/>
            <a:pathLst>
              <a:path w="11698605" h="1675130">
                <a:moveTo>
                  <a:pt x="11479276" y="0"/>
                </a:moveTo>
                <a:lnTo>
                  <a:pt x="218909" y="0"/>
                </a:lnTo>
                <a:lnTo>
                  <a:pt x="191782" y="6730"/>
                </a:lnTo>
                <a:lnTo>
                  <a:pt x="151549" y="23749"/>
                </a:lnTo>
                <a:lnTo>
                  <a:pt x="114807" y="46481"/>
                </a:lnTo>
                <a:lnTo>
                  <a:pt x="82130" y="74549"/>
                </a:lnTo>
                <a:lnTo>
                  <a:pt x="54101" y="107188"/>
                </a:lnTo>
                <a:lnTo>
                  <a:pt x="31292" y="143891"/>
                </a:lnTo>
                <a:lnTo>
                  <a:pt x="14300" y="184150"/>
                </a:lnTo>
                <a:lnTo>
                  <a:pt x="3670" y="227329"/>
                </a:lnTo>
                <a:lnTo>
                  <a:pt x="0" y="272796"/>
                </a:lnTo>
                <a:lnTo>
                  <a:pt x="0" y="1394460"/>
                </a:lnTo>
                <a:lnTo>
                  <a:pt x="3670" y="1439926"/>
                </a:lnTo>
                <a:lnTo>
                  <a:pt x="14300" y="1483105"/>
                </a:lnTo>
                <a:lnTo>
                  <a:pt x="31292" y="1523364"/>
                </a:lnTo>
                <a:lnTo>
                  <a:pt x="54101" y="1560067"/>
                </a:lnTo>
                <a:lnTo>
                  <a:pt x="82130" y="1592707"/>
                </a:lnTo>
                <a:lnTo>
                  <a:pt x="114807" y="1620774"/>
                </a:lnTo>
                <a:lnTo>
                  <a:pt x="151549" y="1643507"/>
                </a:lnTo>
                <a:lnTo>
                  <a:pt x="191782" y="1660525"/>
                </a:lnTo>
                <a:lnTo>
                  <a:pt x="234924" y="1671192"/>
                </a:lnTo>
                <a:lnTo>
                  <a:pt x="280416" y="1674876"/>
                </a:lnTo>
                <a:lnTo>
                  <a:pt x="11417808" y="1674876"/>
                </a:lnTo>
                <a:lnTo>
                  <a:pt x="11463274" y="1671192"/>
                </a:lnTo>
                <a:lnTo>
                  <a:pt x="11506454" y="1660525"/>
                </a:lnTo>
                <a:lnTo>
                  <a:pt x="11546586" y="1643507"/>
                </a:lnTo>
                <a:lnTo>
                  <a:pt x="11583416" y="1620774"/>
                </a:lnTo>
                <a:lnTo>
                  <a:pt x="11616055" y="1592707"/>
                </a:lnTo>
                <a:lnTo>
                  <a:pt x="11644122" y="1560067"/>
                </a:lnTo>
                <a:lnTo>
                  <a:pt x="11666855" y="1523364"/>
                </a:lnTo>
                <a:lnTo>
                  <a:pt x="11683873" y="1483105"/>
                </a:lnTo>
                <a:lnTo>
                  <a:pt x="11694541" y="1439926"/>
                </a:lnTo>
                <a:lnTo>
                  <a:pt x="11698224" y="1394460"/>
                </a:lnTo>
                <a:lnTo>
                  <a:pt x="11698224" y="272796"/>
                </a:lnTo>
                <a:lnTo>
                  <a:pt x="11694541" y="227329"/>
                </a:lnTo>
                <a:lnTo>
                  <a:pt x="11683873" y="184150"/>
                </a:lnTo>
                <a:lnTo>
                  <a:pt x="11666855" y="143891"/>
                </a:lnTo>
                <a:lnTo>
                  <a:pt x="11644122" y="107188"/>
                </a:lnTo>
                <a:lnTo>
                  <a:pt x="11616055" y="74549"/>
                </a:lnTo>
                <a:lnTo>
                  <a:pt x="11583416" y="46481"/>
                </a:lnTo>
                <a:lnTo>
                  <a:pt x="11546586" y="23749"/>
                </a:lnTo>
                <a:lnTo>
                  <a:pt x="11506454" y="6730"/>
                </a:lnTo>
                <a:lnTo>
                  <a:pt x="11479276" y="0"/>
                </a:lnTo>
                <a:close/>
              </a:path>
            </a:pathLst>
          </a:custGeom>
          <a:solidFill>
            <a:srgbClr val="FFFFFF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96520" algn="ctr">
              <a:lnSpc>
                <a:spcPct val="100000"/>
              </a:lnSpc>
              <a:spcBef>
                <a:spcPts val="600"/>
              </a:spcBef>
            </a:pPr>
            <a:r>
              <a:rPr i="0" spc="-10" dirty="0">
                <a:latin typeface="Calibri"/>
                <a:cs typeface="Calibri"/>
              </a:rPr>
              <a:t>CURRÍCULO</a:t>
            </a:r>
          </a:p>
          <a:p>
            <a:pPr marL="96520" algn="ctr">
              <a:lnSpc>
                <a:spcPct val="100000"/>
              </a:lnSpc>
              <a:spcBef>
                <a:spcPts val="505"/>
              </a:spcBef>
            </a:pPr>
            <a:r>
              <a:rPr dirty="0"/>
              <a:t>CIA.</a:t>
            </a:r>
            <a:r>
              <a:rPr spc="-45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dirty="0"/>
              <a:t>DANÇA</a:t>
            </a:r>
            <a:r>
              <a:rPr spc="-90" dirty="0"/>
              <a:t> </a:t>
            </a:r>
            <a:r>
              <a:rPr spc="-10" dirty="0"/>
              <a:t>CICLOS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245363"/>
            <a:ext cx="10878820" cy="6022975"/>
          </a:xfrm>
          <a:custGeom>
            <a:avLst/>
            <a:gdLst/>
            <a:ahLst/>
            <a:cxnLst/>
            <a:rect l="l" t="t" r="r" b="b"/>
            <a:pathLst>
              <a:path w="10878820" h="6022975">
                <a:moveTo>
                  <a:pt x="10619613" y="0"/>
                </a:moveTo>
                <a:lnTo>
                  <a:pt x="258737" y="0"/>
                </a:lnTo>
                <a:lnTo>
                  <a:pt x="212229" y="4190"/>
                </a:lnTo>
                <a:lnTo>
                  <a:pt x="168452" y="16128"/>
                </a:lnTo>
                <a:lnTo>
                  <a:pt x="128143" y="35305"/>
                </a:lnTo>
                <a:lnTo>
                  <a:pt x="92036" y="60832"/>
                </a:lnTo>
                <a:lnTo>
                  <a:pt x="60845" y="92075"/>
                </a:lnTo>
                <a:lnTo>
                  <a:pt x="35318" y="128142"/>
                </a:lnTo>
                <a:lnTo>
                  <a:pt x="16179" y="168401"/>
                </a:lnTo>
                <a:lnTo>
                  <a:pt x="4165" y="212216"/>
                </a:lnTo>
                <a:lnTo>
                  <a:pt x="0" y="258698"/>
                </a:lnTo>
                <a:lnTo>
                  <a:pt x="0" y="5764110"/>
                </a:lnTo>
                <a:lnTo>
                  <a:pt x="4165" y="5810618"/>
                </a:lnTo>
                <a:lnTo>
                  <a:pt x="16179" y="5854395"/>
                </a:lnTo>
                <a:lnTo>
                  <a:pt x="35318" y="5894705"/>
                </a:lnTo>
                <a:lnTo>
                  <a:pt x="60845" y="5930811"/>
                </a:lnTo>
                <a:lnTo>
                  <a:pt x="92036" y="5961989"/>
                </a:lnTo>
                <a:lnTo>
                  <a:pt x="128143" y="5987516"/>
                </a:lnTo>
                <a:lnTo>
                  <a:pt x="168452" y="6006655"/>
                </a:lnTo>
                <a:lnTo>
                  <a:pt x="212229" y="6018682"/>
                </a:lnTo>
                <a:lnTo>
                  <a:pt x="258737" y="6022847"/>
                </a:lnTo>
                <a:lnTo>
                  <a:pt x="10619613" y="6022847"/>
                </a:lnTo>
                <a:lnTo>
                  <a:pt x="10666094" y="6018682"/>
                </a:lnTo>
                <a:lnTo>
                  <a:pt x="10709910" y="6006655"/>
                </a:lnTo>
                <a:lnTo>
                  <a:pt x="10750169" y="5987516"/>
                </a:lnTo>
                <a:lnTo>
                  <a:pt x="10786237" y="5961989"/>
                </a:lnTo>
                <a:lnTo>
                  <a:pt x="10817479" y="5930811"/>
                </a:lnTo>
                <a:lnTo>
                  <a:pt x="10843006" y="5894705"/>
                </a:lnTo>
                <a:lnTo>
                  <a:pt x="10862183" y="5854395"/>
                </a:lnTo>
                <a:lnTo>
                  <a:pt x="10874121" y="5810618"/>
                </a:lnTo>
                <a:lnTo>
                  <a:pt x="10878312" y="5764110"/>
                </a:lnTo>
                <a:lnTo>
                  <a:pt x="10878312" y="258698"/>
                </a:lnTo>
                <a:lnTo>
                  <a:pt x="10874121" y="212216"/>
                </a:lnTo>
                <a:lnTo>
                  <a:pt x="10862183" y="168401"/>
                </a:lnTo>
                <a:lnTo>
                  <a:pt x="10843006" y="128142"/>
                </a:lnTo>
                <a:lnTo>
                  <a:pt x="10817479" y="92075"/>
                </a:lnTo>
                <a:lnTo>
                  <a:pt x="10786237" y="60832"/>
                </a:lnTo>
                <a:lnTo>
                  <a:pt x="10750169" y="35305"/>
                </a:lnTo>
                <a:lnTo>
                  <a:pt x="10709910" y="16128"/>
                </a:lnTo>
                <a:lnTo>
                  <a:pt x="10666094" y="4190"/>
                </a:lnTo>
                <a:lnTo>
                  <a:pt x="10619613" y="0"/>
                </a:lnTo>
                <a:close/>
              </a:path>
            </a:pathLst>
          </a:custGeom>
          <a:solidFill>
            <a:srgbClr val="FFFFFF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3063" y="813942"/>
            <a:ext cx="9592945" cy="53136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0029" marR="315595" indent="-227329">
              <a:lnSpc>
                <a:spcPts val="26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2011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TABULEIRO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NORTE-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LOCAL: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PRAÇA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PÚBLICA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	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PRESSÃO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MOSTRA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CICLOS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DANÇA</a:t>
            </a:r>
            <a:endParaRPr sz="2400">
              <a:latin typeface="Calibri"/>
              <a:cs typeface="Calibri"/>
            </a:endParaRPr>
          </a:p>
          <a:p>
            <a:pPr marL="240029" marR="20955" indent="-227329">
              <a:lnSpc>
                <a:spcPts val="2590"/>
              </a:lnSpc>
              <a:spcBef>
                <a:spcPts val="49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2012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TABULEIRO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NORTE-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PRAÇA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PÚBLICA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	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PRESSÃO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ESCOLHAS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BIENAL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INTERNACIONAL 	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PAR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PAR;</a:t>
            </a:r>
            <a:endParaRPr sz="2400">
              <a:latin typeface="Calibri"/>
              <a:cs typeface="Calibri"/>
            </a:endParaRPr>
          </a:p>
          <a:p>
            <a:pPr marL="240029" marR="315595" indent="-227329">
              <a:lnSpc>
                <a:spcPts val="2590"/>
              </a:lnSpc>
              <a:spcBef>
                <a:spcPts val="5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2012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TABULEIRO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NORTE-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LOCAL: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PRAÇA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PÚBLICA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	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FLASH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MOB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MOSTRA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CICLOS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DANÇA;</a:t>
            </a:r>
            <a:endParaRPr sz="2400">
              <a:latin typeface="Calibri"/>
              <a:cs typeface="Calibri"/>
            </a:endParaRPr>
          </a:p>
          <a:p>
            <a:pPr marL="240029" marR="20955" indent="-227329">
              <a:lnSpc>
                <a:spcPts val="2590"/>
              </a:lnSpc>
              <a:spcBef>
                <a:spcPts val="5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2013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55" dirty="0">
                <a:latin typeface="Calibri"/>
                <a:cs typeface="Calibri"/>
              </a:rPr>
              <a:t> PARACURU-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PRAÇA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PÚBLICA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ESPETÁCULO: 	</a:t>
            </a:r>
            <a:r>
              <a:rPr sz="2400" spc="-20" dirty="0">
                <a:latin typeface="Calibri"/>
                <a:cs typeface="Calibri"/>
              </a:rPr>
              <a:t>ESCOLHAS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DANÇA;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3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2013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CIDADE: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TABULEIRO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NORTE-</a:t>
            </a:r>
            <a:r>
              <a:rPr sz="2400" dirty="0">
                <a:latin typeface="Calibri"/>
                <a:cs typeface="Calibri"/>
              </a:rPr>
              <a:t>CE 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ÁREA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PROTEÇÃO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650"/>
              </a:lnSpc>
            </a:pPr>
            <a:r>
              <a:rPr sz="2400" spc="-50" dirty="0">
                <a:latin typeface="Calibri"/>
                <a:cs typeface="Calibri"/>
              </a:rPr>
              <a:t>AMBIENTAL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OLHO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20" dirty="0">
                <a:latin typeface="Calibri"/>
                <a:cs typeface="Calibri"/>
              </a:rPr>
              <a:t>D’ÁGUA </a:t>
            </a:r>
            <a:r>
              <a:rPr sz="2400" dirty="0">
                <a:latin typeface="Calibri"/>
                <a:cs typeface="Calibri"/>
              </a:rPr>
              <a:t>DOS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CURRAIS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DESENCONTROS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90"/>
              </a:lnSpc>
            </a:pP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ACAMPAMENTO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CULTURAL;</a:t>
            </a:r>
            <a:endParaRPr sz="2400">
              <a:latin typeface="Calibri"/>
              <a:cs typeface="Calibri"/>
            </a:endParaRPr>
          </a:p>
          <a:p>
            <a:pPr marL="240029" marR="226695" indent="-227329" algn="just">
              <a:lnSpc>
                <a:spcPct val="90000"/>
              </a:lnSpc>
              <a:spcBef>
                <a:spcPts val="49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2013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CIDADE: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TABULEIRO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NORTE-</a:t>
            </a:r>
            <a:r>
              <a:rPr sz="2400" dirty="0">
                <a:latin typeface="Calibri"/>
                <a:cs typeface="Calibri"/>
              </a:rPr>
              <a:t>CE /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PRAÇA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PÚBLICA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	ESPETÁCULO: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ESCOLHAS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EVENTO: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IX BIENAL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INTERNACIONAL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DANÇA 	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CEARÁ;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245363"/>
            <a:ext cx="10878820" cy="6022975"/>
          </a:xfrm>
          <a:custGeom>
            <a:avLst/>
            <a:gdLst/>
            <a:ahLst/>
            <a:cxnLst/>
            <a:rect l="l" t="t" r="r" b="b"/>
            <a:pathLst>
              <a:path w="10878820" h="6022975">
                <a:moveTo>
                  <a:pt x="10619613" y="0"/>
                </a:moveTo>
                <a:lnTo>
                  <a:pt x="258737" y="0"/>
                </a:lnTo>
                <a:lnTo>
                  <a:pt x="212229" y="4190"/>
                </a:lnTo>
                <a:lnTo>
                  <a:pt x="168452" y="16128"/>
                </a:lnTo>
                <a:lnTo>
                  <a:pt x="128143" y="35305"/>
                </a:lnTo>
                <a:lnTo>
                  <a:pt x="92036" y="60832"/>
                </a:lnTo>
                <a:lnTo>
                  <a:pt x="60845" y="92075"/>
                </a:lnTo>
                <a:lnTo>
                  <a:pt x="35318" y="128142"/>
                </a:lnTo>
                <a:lnTo>
                  <a:pt x="16179" y="168401"/>
                </a:lnTo>
                <a:lnTo>
                  <a:pt x="4165" y="212216"/>
                </a:lnTo>
                <a:lnTo>
                  <a:pt x="0" y="258698"/>
                </a:lnTo>
                <a:lnTo>
                  <a:pt x="0" y="5764110"/>
                </a:lnTo>
                <a:lnTo>
                  <a:pt x="4165" y="5810618"/>
                </a:lnTo>
                <a:lnTo>
                  <a:pt x="16179" y="5854395"/>
                </a:lnTo>
                <a:lnTo>
                  <a:pt x="35318" y="5894705"/>
                </a:lnTo>
                <a:lnTo>
                  <a:pt x="60845" y="5930811"/>
                </a:lnTo>
                <a:lnTo>
                  <a:pt x="92036" y="5961989"/>
                </a:lnTo>
                <a:lnTo>
                  <a:pt x="128143" y="5987516"/>
                </a:lnTo>
                <a:lnTo>
                  <a:pt x="168452" y="6006655"/>
                </a:lnTo>
                <a:lnTo>
                  <a:pt x="212229" y="6018682"/>
                </a:lnTo>
                <a:lnTo>
                  <a:pt x="258737" y="6022847"/>
                </a:lnTo>
                <a:lnTo>
                  <a:pt x="10619613" y="6022847"/>
                </a:lnTo>
                <a:lnTo>
                  <a:pt x="10666094" y="6018682"/>
                </a:lnTo>
                <a:lnTo>
                  <a:pt x="10709910" y="6006655"/>
                </a:lnTo>
                <a:lnTo>
                  <a:pt x="10750169" y="5987516"/>
                </a:lnTo>
                <a:lnTo>
                  <a:pt x="10786237" y="5961989"/>
                </a:lnTo>
                <a:lnTo>
                  <a:pt x="10817479" y="5930811"/>
                </a:lnTo>
                <a:lnTo>
                  <a:pt x="10843006" y="5894705"/>
                </a:lnTo>
                <a:lnTo>
                  <a:pt x="10862183" y="5854395"/>
                </a:lnTo>
                <a:lnTo>
                  <a:pt x="10874121" y="5810618"/>
                </a:lnTo>
                <a:lnTo>
                  <a:pt x="10878312" y="5764110"/>
                </a:lnTo>
                <a:lnTo>
                  <a:pt x="10878312" y="258698"/>
                </a:lnTo>
                <a:lnTo>
                  <a:pt x="10874121" y="212216"/>
                </a:lnTo>
                <a:lnTo>
                  <a:pt x="10862183" y="168401"/>
                </a:lnTo>
                <a:lnTo>
                  <a:pt x="10843006" y="128142"/>
                </a:lnTo>
                <a:lnTo>
                  <a:pt x="10817479" y="92075"/>
                </a:lnTo>
                <a:lnTo>
                  <a:pt x="10786237" y="60832"/>
                </a:lnTo>
                <a:lnTo>
                  <a:pt x="10750169" y="35305"/>
                </a:lnTo>
                <a:lnTo>
                  <a:pt x="10709910" y="16128"/>
                </a:lnTo>
                <a:lnTo>
                  <a:pt x="10666094" y="4190"/>
                </a:lnTo>
                <a:lnTo>
                  <a:pt x="10619613" y="0"/>
                </a:lnTo>
                <a:close/>
              </a:path>
            </a:pathLst>
          </a:custGeom>
          <a:solidFill>
            <a:srgbClr val="FFFFFF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3063" y="420751"/>
            <a:ext cx="9639300" cy="56426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0029" marR="784860" indent="-227329">
              <a:lnSpc>
                <a:spcPct val="90200"/>
              </a:lnSpc>
              <a:spcBef>
                <a:spcPts val="38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2013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PARACURU-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LOCAL: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ESCOLA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DANÇA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	</a:t>
            </a:r>
            <a:r>
              <a:rPr sz="2400" spc="-55" dirty="0">
                <a:latin typeface="Calibri"/>
                <a:cs typeface="Calibri"/>
              </a:rPr>
              <a:t>PARACURU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DESENCONTOS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EVENTO: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ANIVERSÁRIO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 	</a:t>
            </a:r>
            <a:r>
              <a:rPr sz="2400" spc="-10" dirty="0">
                <a:latin typeface="Calibri"/>
                <a:cs typeface="Calibri"/>
              </a:rPr>
              <a:t>ESCOLA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DANÇA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PARACURU;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90"/>
              </a:lnSpc>
              <a:spcBef>
                <a:spcPts val="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2013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CIDADE: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TABULEIRO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NORTE-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AUDITÓRIO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90"/>
              </a:lnSpc>
            </a:pPr>
            <a:r>
              <a:rPr sz="2400" spc="-20" dirty="0">
                <a:latin typeface="Calibri"/>
                <a:cs typeface="Calibri"/>
              </a:rPr>
              <a:t>ASSOCIAÇÃO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RECRETIVA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TABULEIRENSE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ESCOLHAS;</a:t>
            </a:r>
            <a:endParaRPr sz="2400">
              <a:latin typeface="Calibri"/>
              <a:cs typeface="Calibri"/>
            </a:endParaRPr>
          </a:p>
          <a:p>
            <a:pPr marL="240029" marR="361950" indent="-227329">
              <a:lnSpc>
                <a:spcPts val="2600"/>
              </a:lnSpc>
              <a:spcBef>
                <a:spcPts val="54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2013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TABULEIRO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NORTE-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LOCAL: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PRAÇA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PÚBLICA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	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DESENCONTROS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III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MOSTRA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CICLOS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DANÇA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40"/>
              </a:lnSpc>
              <a:spcBef>
                <a:spcPts val="18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2014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TABULEIRO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NORTE-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PRAÇA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PÚBLICA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40"/>
              </a:lnSpc>
            </a:pPr>
            <a:r>
              <a:rPr sz="2400" spc="-60" dirty="0">
                <a:latin typeface="Calibri"/>
                <a:cs typeface="Calibri"/>
              </a:rPr>
              <a:t>ESPETÁCULO: </a:t>
            </a:r>
            <a:r>
              <a:rPr sz="2400" spc="-10" dirty="0">
                <a:latin typeface="Calibri"/>
                <a:cs typeface="Calibri"/>
              </a:rPr>
              <a:t>ESCOLHAS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IV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MOSTRA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CICLOS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DANÇA;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90000"/>
              </a:lnSpc>
              <a:spcBef>
                <a:spcPts val="5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2014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ITAPIPOCA-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PONTO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CULTURA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GALPÃO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 	</a:t>
            </a:r>
            <a:r>
              <a:rPr sz="2400" dirty="0">
                <a:latin typeface="Calibri"/>
                <a:cs typeface="Calibri"/>
              </a:rPr>
              <a:t>CENA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ESCOLHAS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EVENTO: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FESTIVAL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DANÇA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LITORAL 	OESTE;</a:t>
            </a:r>
            <a:endParaRPr sz="2400">
              <a:latin typeface="Calibri"/>
              <a:cs typeface="Calibri"/>
            </a:endParaRPr>
          </a:p>
          <a:p>
            <a:pPr marL="240029" marR="221615" indent="-227329">
              <a:lnSpc>
                <a:spcPct val="90000"/>
              </a:lnSpc>
              <a:spcBef>
                <a:spcPts val="49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2015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LIMOEIRO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NORTE-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AUDITÓRIO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 	</a:t>
            </a:r>
            <a:r>
              <a:rPr sz="2400" spc="-45" dirty="0">
                <a:latin typeface="Calibri"/>
                <a:cs typeface="Calibri"/>
              </a:rPr>
              <a:t>FACULDADE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FILOSOFIA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AURELIANO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MATOS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ESPETÁCULO: 	</a:t>
            </a:r>
            <a:r>
              <a:rPr sz="2400" spc="-20" dirty="0">
                <a:latin typeface="Calibri"/>
                <a:cs typeface="Calibri"/>
              </a:rPr>
              <a:t>ESCOLHAS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SIMPÓSIO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PRÁTICAS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LETRAMENTO,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GÊNEROS 	TEXTUAIS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FORMAÇÃO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TECNOLÓGICA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PROFESSOR;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245363"/>
            <a:ext cx="10878820" cy="6022975"/>
          </a:xfrm>
          <a:custGeom>
            <a:avLst/>
            <a:gdLst/>
            <a:ahLst/>
            <a:cxnLst/>
            <a:rect l="l" t="t" r="r" b="b"/>
            <a:pathLst>
              <a:path w="10878820" h="6022975">
                <a:moveTo>
                  <a:pt x="10619613" y="0"/>
                </a:moveTo>
                <a:lnTo>
                  <a:pt x="258737" y="0"/>
                </a:lnTo>
                <a:lnTo>
                  <a:pt x="212229" y="4190"/>
                </a:lnTo>
                <a:lnTo>
                  <a:pt x="168452" y="16128"/>
                </a:lnTo>
                <a:lnTo>
                  <a:pt x="128143" y="35305"/>
                </a:lnTo>
                <a:lnTo>
                  <a:pt x="92036" y="60832"/>
                </a:lnTo>
                <a:lnTo>
                  <a:pt x="60845" y="92075"/>
                </a:lnTo>
                <a:lnTo>
                  <a:pt x="35318" y="128142"/>
                </a:lnTo>
                <a:lnTo>
                  <a:pt x="16179" y="168401"/>
                </a:lnTo>
                <a:lnTo>
                  <a:pt x="4165" y="212216"/>
                </a:lnTo>
                <a:lnTo>
                  <a:pt x="0" y="258698"/>
                </a:lnTo>
                <a:lnTo>
                  <a:pt x="0" y="5764110"/>
                </a:lnTo>
                <a:lnTo>
                  <a:pt x="4165" y="5810618"/>
                </a:lnTo>
                <a:lnTo>
                  <a:pt x="16179" y="5854395"/>
                </a:lnTo>
                <a:lnTo>
                  <a:pt x="35318" y="5894705"/>
                </a:lnTo>
                <a:lnTo>
                  <a:pt x="60845" y="5930811"/>
                </a:lnTo>
                <a:lnTo>
                  <a:pt x="92036" y="5961989"/>
                </a:lnTo>
                <a:lnTo>
                  <a:pt x="128143" y="5987516"/>
                </a:lnTo>
                <a:lnTo>
                  <a:pt x="168452" y="6006655"/>
                </a:lnTo>
                <a:lnTo>
                  <a:pt x="212229" y="6018682"/>
                </a:lnTo>
                <a:lnTo>
                  <a:pt x="258737" y="6022847"/>
                </a:lnTo>
                <a:lnTo>
                  <a:pt x="10619613" y="6022847"/>
                </a:lnTo>
                <a:lnTo>
                  <a:pt x="10666094" y="6018682"/>
                </a:lnTo>
                <a:lnTo>
                  <a:pt x="10709910" y="6006655"/>
                </a:lnTo>
                <a:lnTo>
                  <a:pt x="10750169" y="5987516"/>
                </a:lnTo>
                <a:lnTo>
                  <a:pt x="10786237" y="5961989"/>
                </a:lnTo>
                <a:lnTo>
                  <a:pt x="10817479" y="5930811"/>
                </a:lnTo>
                <a:lnTo>
                  <a:pt x="10843006" y="5894705"/>
                </a:lnTo>
                <a:lnTo>
                  <a:pt x="10862183" y="5854395"/>
                </a:lnTo>
                <a:lnTo>
                  <a:pt x="10874121" y="5810618"/>
                </a:lnTo>
                <a:lnTo>
                  <a:pt x="10878312" y="5764110"/>
                </a:lnTo>
                <a:lnTo>
                  <a:pt x="10878312" y="258698"/>
                </a:lnTo>
                <a:lnTo>
                  <a:pt x="10874121" y="212216"/>
                </a:lnTo>
                <a:lnTo>
                  <a:pt x="10862183" y="168401"/>
                </a:lnTo>
                <a:lnTo>
                  <a:pt x="10843006" y="128142"/>
                </a:lnTo>
                <a:lnTo>
                  <a:pt x="10817479" y="92075"/>
                </a:lnTo>
                <a:lnTo>
                  <a:pt x="10786237" y="60832"/>
                </a:lnTo>
                <a:lnTo>
                  <a:pt x="10750169" y="35305"/>
                </a:lnTo>
                <a:lnTo>
                  <a:pt x="10709910" y="16128"/>
                </a:lnTo>
                <a:lnTo>
                  <a:pt x="10666094" y="4190"/>
                </a:lnTo>
                <a:lnTo>
                  <a:pt x="10619613" y="0"/>
                </a:lnTo>
                <a:close/>
              </a:path>
            </a:pathLst>
          </a:custGeom>
          <a:solidFill>
            <a:srgbClr val="FFFFFF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6291" y="402463"/>
            <a:ext cx="9611360" cy="53835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0029" marR="5080" indent="-227329">
              <a:lnSpc>
                <a:spcPct val="90200"/>
              </a:lnSpc>
              <a:spcBef>
                <a:spcPts val="38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2015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TABULEIRO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NORTE-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LOCAL: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CULTURAL, 	</a:t>
            </a:r>
            <a:r>
              <a:rPr sz="2400" spc="-60" dirty="0">
                <a:latin typeface="Calibri"/>
                <a:cs typeface="Calibri"/>
              </a:rPr>
              <a:t>QUINTAL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60" dirty="0">
                <a:latin typeface="Calibri"/>
                <a:cs typeface="Calibri"/>
              </a:rPr>
              <a:t> CULTURAL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ESCOLHAS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FUZACA 	CULTURAL;</a:t>
            </a:r>
            <a:endParaRPr sz="2400">
              <a:latin typeface="Calibri"/>
              <a:cs typeface="Calibri"/>
            </a:endParaRPr>
          </a:p>
          <a:p>
            <a:pPr marL="240029" marR="333375" indent="-227329">
              <a:lnSpc>
                <a:spcPts val="2590"/>
              </a:lnSpc>
              <a:spcBef>
                <a:spcPts val="55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2015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TABULEIRO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NORTE-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LOCAL: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PRAÇA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PÚBLICA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	</a:t>
            </a:r>
            <a:r>
              <a:rPr sz="2400" spc="-60" dirty="0">
                <a:latin typeface="Calibri"/>
                <a:cs typeface="Calibri"/>
              </a:rPr>
              <a:t>ESPETÁCULO: </a:t>
            </a:r>
            <a:r>
              <a:rPr sz="2400" spc="-10" dirty="0">
                <a:latin typeface="Calibri"/>
                <a:cs typeface="Calibri"/>
              </a:rPr>
              <a:t>ESCOLHAS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MOSTRA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CICLOS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DANÇA.</a:t>
            </a:r>
            <a:endParaRPr sz="2400">
              <a:latin typeface="Calibri"/>
              <a:cs typeface="Calibri"/>
            </a:endParaRPr>
          </a:p>
          <a:p>
            <a:pPr marL="240029" marR="1028700" indent="-227329">
              <a:lnSpc>
                <a:spcPts val="2600"/>
              </a:lnSpc>
              <a:spcBef>
                <a:spcPts val="5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2016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TRAIRI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ITAPIPOCA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PAUCO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BIENAL 	INTERNACIONAL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PAR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PAR;</a:t>
            </a:r>
            <a:endParaRPr sz="2400">
              <a:latin typeface="Calibri"/>
              <a:cs typeface="Calibri"/>
            </a:endParaRPr>
          </a:p>
          <a:p>
            <a:pPr marL="240029" marR="157480" indent="-227329">
              <a:lnSpc>
                <a:spcPts val="2590"/>
              </a:lnSpc>
              <a:spcBef>
                <a:spcPts val="509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2016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TABULEIRO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NORTE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95" dirty="0">
                <a:latin typeface="Calibri"/>
                <a:cs typeface="Calibri"/>
              </a:rPr>
              <a:t> PAUCO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MOSTRA 	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DANÇA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CICLOS;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ESPETÁCULO: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DESAPARECIDOS;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35"/>
              </a:lnSpc>
              <a:spcBef>
                <a:spcPts val="19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2017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PARACURU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PALCO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FESTIVAL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LITORAL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OESTE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DESAPARECIDOS;</a:t>
            </a:r>
            <a:endParaRPr sz="2400">
              <a:latin typeface="Calibri"/>
              <a:cs typeface="Calibri"/>
            </a:endParaRPr>
          </a:p>
          <a:p>
            <a:pPr marL="240029" marR="160020" indent="-227329">
              <a:lnSpc>
                <a:spcPts val="2590"/>
              </a:lnSpc>
              <a:spcBef>
                <a:spcPts val="55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2017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TABULEIRO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NORTE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PALCO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MOSTRA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CICLOS 	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DANÇA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ESPETÁCULO: </a:t>
            </a:r>
            <a:r>
              <a:rPr sz="2400" spc="-10" dirty="0">
                <a:latin typeface="Calibri"/>
                <a:cs typeface="Calibri"/>
              </a:rPr>
              <a:t>DESAPARECIDOS.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8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2018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FORTALEZA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PALCO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MOSTRA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DANÇA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90"/>
              </a:lnSpc>
            </a:pP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CEARÁ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CINETEATRO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SÃO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LUIZ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ESPETACULO: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DESAPARECIDOS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11049000" cy="6400800"/>
          </a:xfrm>
          <a:custGeom>
            <a:avLst/>
            <a:gdLst/>
            <a:ahLst/>
            <a:cxnLst/>
            <a:rect l="l" t="t" r="r" b="b"/>
            <a:pathLst>
              <a:path w="11049000" h="6400800">
                <a:moveTo>
                  <a:pt x="10786237" y="0"/>
                </a:moveTo>
                <a:lnTo>
                  <a:pt x="262801" y="0"/>
                </a:lnTo>
                <a:lnTo>
                  <a:pt x="215557" y="4445"/>
                </a:lnTo>
                <a:lnTo>
                  <a:pt x="171094" y="17145"/>
                </a:lnTo>
                <a:lnTo>
                  <a:pt x="130149" y="37592"/>
                </a:lnTo>
                <a:lnTo>
                  <a:pt x="93472" y="64643"/>
                </a:lnTo>
                <a:lnTo>
                  <a:pt x="61810" y="97790"/>
                </a:lnTo>
                <a:lnTo>
                  <a:pt x="35877" y="136144"/>
                </a:lnTo>
                <a:lnTo>
                  <a:pt x="16433" y="178943"/>
                </a:lnTo>
                <a:lnTo>
                  <a:pt x="4229" y="225551"/>
                </a:lnTo>
                <a:lnTo>
                  <a:pt x="0" y="274954"/>
                </a:lnTo>
                <a:lnTo>
                  <a:pt x="0" y="6125692"/>
                </a:lnTo>
                <a:lnTo>
                  <a:pt x="4229" y="6175121"/>
                </a:lnTo>
                <a:lnTo>
                  <a:pt x="16433" y="6221641"/>
                </a:lnTo>
                <a:lnTo>
                  <a:pt x="35877" y="6264478"/>
                </a:lnTo>
                <a:lnTo>
                  <a:pt x="61810" y="6302857"/>
                </a:lnTo>
                <a:lnTo>
                  <a:pt x="93472" y="6335991"/>
                </a:lnTo>
                <a:lnTo>
                  <a:pt x="130149" y="6363119"/>
                </a:lnTo>
                <a:lnTo>
                  <a:pt x="171094" y="6383464"/>
                </a:lnTo>
                <a:lnTo>
                  <a:pt x="215557" y="6396228"/>
                </a:lnTo>
                <a:lnTo>
                  <a:pt x="262801" y="6400660"/>
                </a:lnTo>
                <a:lnTo>
                  <a:pt x="10786237" y="6400660"/>
                </a:lnTo>
                <a:lnTo>
                  <a:pt x="10833481" y="6396228"/>
                </a:lnTo>
                <a:lnTo>
                  <a:pt x="10877931" y="6383464"/>
                </a:lnTo>
                <a:lnTo>
                  <a:pt x="10918825" y="6363119"/>
                </a:lnTo>
                <a:lnTo>
                  <a:pt x="10955528" y="6335991"/>
                </a:lnTo>
                <a:lnTo>
                  <a:pt x="10987151" y="6302857"/>
                </a:lnTo>
                <a:lnTo>
                  <a:pt x="11013059" y="6264478"/>
                </a:lnTo>
                <a:lnTo>
                  <a:pt x="11032490" y="6221641"/>
                </a:lnTo>
                <a:lnTo>
                  <a:pt x="11044809" y="6175121"/>
                </a:lnTo>
                <a:lnTo>
                  <a:pt x="11049000" y="6125692"/>
                </a:lnTo>
                <a:lnTo>
                  <a:pt x="11049000" y="274954"/>
                </a:lnTo>
                <a:lnTo>
                  <a:pt x="11044809" y="225551"/>
                </a:lnTo>
                <a:lnTo>
                  <a:pt x="11032490" y="178943"/>
                </a:lnTo>
                <a:lnTo>
                  <a:pt x="11013059" y="136144"/>
                </a:lnTo>
                <a:lnTo>
                  <a:pt x="10987151" y="97790"/>
                </a:lnTo>
                <a:lnTo>
                  <a:pt x="10955528" y="64643"/>
                </a:lnTo>
                <a:lnTo>
                  <a:pt x="10918825" y="37592"/>
                </a:lnTo>
                <a:lnTo>
                  <a:pt x="10877931" y="17145"/>
                </a:lnTo>
                <a:lnTo>
                  <a:pt x="10833481" y="4445"/>
                </a:lnTo>
                <a:lnTo>
                  <a:pt x="10786237" y="0"/>
                </a:lnTo>
                <a:close/>
              </a:path>
            </a:pathLst>
          </a:custGeom>
          <a:solidFill>
            <a:srgbClr val="FFFFFF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091" y="612775"/>
            <a:ext cx="10474960" cy="50145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39395" marR="927100" indent="-227329">
              <a:lnSpc>
                <a:spcPts val="2620"/>
              </a:lnSpc>
              <a:spcBef>
                <a:spcPts val="405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2018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LIMOEIRO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NORTE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TEATRO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MARCIO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MENDONÇA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– 	</a:t>
            </a:r>
            <a:r>
              <a:rPr sz="2400" spc="-60" dirty="0">
                <a:latin typeface="Calibri"/>
                <a:cs typeface="Calibri"/>
              </a:rPr>
              <a:t>ESPETACULO: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DESAPARECIDOS;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395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2018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LIMOEIRO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NORTE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ADRO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IGREJA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MATRIZ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240665">
              <a:lnSpc>
                <a:spcPts val="2605"/>
              </a:lnSpc>
            </a:pPr>
            <a:r>
              <a:rPr sz="2400" spc="-60" dirty="0">
                <a:latin typeface="Calibri"/>
                <a:cs typeface="Calibri"/>
              </a:rPr>
              <a:t>ESPETACULO: </a:t>
            </a:r>
            <a:r>
              <a:rPr sz="2400" spc="-10" dirty="0">
                <a:latin typeface="Calibri"/>
                <a:cs typeface="Calibri"/>
              </a:rPr>
              <a:t>CAECUS;</a:t>
            </a:r>
            <a:endParaRPr sz="2400">
              <a:latin typeface="Calibri"/>
              <a:cs typeface="Calibri"/>
            </a:endParaRPr>
          </a:p>
          <a:p>
            <a:pPr marL="239395" marR="1608455" indent="-227329">
              <a:lnSpc>
                <a:spcPts val="2590"/>
              </a:lnSpc>
              <a:spcBef>
                <a:spcPts val="19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2019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ITAPIPOCA/</a:t>
            </a:r>
            <a:r>
              <a:rPr sz="2400" spc="-25" dirty="0">
                <a:latin typeface="Calibri"/>
                <a:cs typeface="Calibri"/>
              </a:rPr>
              <a:t> FESTIVAL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DANÇA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LITORAL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OESTE– 	</a:t>
            </a:r>
            <a:r>
              <a:rPr sz="2400" spc="-60" dirty="0">
                <a:latin typeface="Calibri"/>
                <a:cs typeface="Calibri"/>
              </a:rPr>
              <a:t>ESPETACULO: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CAECUS;</a:t>
            </a:r>
            <a:endParaRPr sz="2400">
              <a:latin typeface="Calibri"/>
              <a:cs typeface="Calibri"/>
            </a:endParaRPr>
          </a:p>
          <a:p>
            <a:pPr marL="239395" marR="960755" indent="-227329">
              <a:lnSpc>
                <a:spcPts val="2610"/>
              </a:lnSpc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2019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LIMOEIRO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NORTE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TEATRO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MARCIO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MENDONÇA– 	</a:t>
            </a:r>
            <a:r>
              <a:rPr sz="2400" spc="-60" dirty="0">
                <a:latin typeface="Calibri"/>
                <a:cs typeface="Calibri"/>
              </a:rPr>
              <a:t>ESPETACULO: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SACRIFICIO;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41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2019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LIMOEIRO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NORTE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UEFE-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FAFIDAM,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SEMANA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LETRAS</a:t>
            </a:r>
            <a:endParaRPr sz="2400">
              <a:latin typeface="Calibri"/>
              <a:cs typeface="Calibri"/>
            </a:endParaRPr>
          </a:p>
          <a:p>
            <a:pPr marL="240665">
              <a:lnSpc>
                <a:spcPts val="2605"/>
              </a:lnSpc>
              <a:tabLst>
                <a:tab pos="530225" algn="l"/>
              </a:tabLst>
            </a:pPr>
            <a:r>
              <a:rPr sz="2400" spc="-50" dirty="0">
                <a:latin typeface="Calibri"/>
                <a:cs typeface="Calibri"/>
              </a:rPr>
              <a:t>–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60" dirty="0">
                <a:latin typeface="Calibri"/>
                <a:cs typeface="Calibri"/>
              </a:rPr>
              <a:t>ESPETACULO: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CAECUS;</a:t>
            </a:r>
            <a:endParaRPr sz="2400">
              <a:latin typeface="Calibri"/>
              <a:cs typeface="Calibri"/>
            </a:endParaRPr>
          </a:p>
          <a:p>
            <a:pPr marL="239395" marR="1075055" indent="-227329">
              <a:lnSpc>
                <a:spcPts val="2590"/>
              </a:lnSpc>
              <a:spcBef>
                <a:spcPts val="185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2020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SOBRAL/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THEATRO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SÃOJOÃO-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EDITAL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OCUPAÇÃO– 	</a:t>
            </a:r>
            <a:r>
              <a:rPr sz="2400" spc="-60" dirty="0">
                <a:latin typeface="Calibri"/>
                <a:cs typeface="Calibri"/>
              </a:rPr>
              <a:t>ESPETACULO: </a:t>
            </a:r>
            <a:r>
              <a:rPr sz="2400" spc="-10" dirty="0">
                <a:latin typeface="Calibri"/>
                <a:cs typeface="Calibri"/>
              </a:rPr>
              <a:t>DESAPARECIDOS;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43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2021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TABULEIRO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NORTE/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COMUNIDADES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LOCAIS-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ALDIR</a:t>
            </a:r>
            <a:endParaRPr sz="2400">
              <a:latin typeface="Calibri"/>
              <a:cs typeface="Calibri"/>
            </a:endParaRPr>
          </a:p>
          <a:p>
            <a:pPr marL="240665" marR="53340">
              <a:lnSpc>
                <a:spcPts val="2590"/>
              </a:lnSpc>
              <a:spcBef>
                <a:spcPts val="190"/>
              </a:spcBef>
            </a:pPr>
            <a:r>
              <a:rPr sz="2400" dirty="0">
                <a:latin typeface="Calibri"/>
                <a:cs typeface="Calibri"/>
              </a:rPr>
              <a:t>BLANC-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INCISO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III-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TABULEIRO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NORTE-</a:t>
            </a:r>
            <a:r>
              <a:rPr sz="2400" dirty="0">
                <a:latin typeface="Calibri"/>
                <a:cs typeface="Calibri"/>
              </a:rPr>
              <a:t>CIRCULA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ITINERANTE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QUATRO CANTOS-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ESPETACULO: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BENEVOLENCIA;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11049000" cy="6400800"/>
          </a:xfrm>
          <a:custGeom>
            <a:avLst/>
            <a:gdLst/>
            <a:ahLst/>
            <a:cxnLst/>
            <a:rect l="l" t="t" r="r" b="b"/>
            <a:pathLst>
              <a:path w="11049000" h="6400800">
                <a:moveTo>
                  <a:pt x="10786237" y="0"/>
                </a:moveTo>
                <a:lnTo>
                  <a:pt x="262801" y="0"/>
                </a:lnTo>
                <a:lnTo>
                  <a:pt x="215557" y="4445"/>
                </a:lnTo>
                <a:lnTo>
                  <a:pt x="171094" y="17145"/>
                </a:lnTo>
                <a:lnTo>
                  <a:pt x="130149" y="37592"/>
                </a:lnTo>
                <a:lnTo>
                  <a:pt x="93472" y="64643"/>
                </a:lnTo>
                <a:lnTo>
                  <a:pt x="61810" y="97790"/>
                </a:lnTo>
                <a:lnTo>
                  <a:pt x="35877" y="136144"/>
                </a:lnTo>
                <a:lnTo>
                  <a:pt x="16433" y="178943"/>
                </a:lnTo>
                <a:lnTo>
                  <a:pt x="4229" y="225551"/>
                </a:lnTo>
                <a:lnTo>
                  <a:pt x="0" y="274954"/>
                </a:lnTo>
                <a:lnTo>
                  <a:pt x="0" y="6125692"/>
                </a:lnTo>
                <a:lnTo>
                  <a:pt x="4229" y="6175121"/>
                </a:lnTo>
                <a:lnTo>
                  <a:pt x="16433" y="6221641"/>
                </a:lnTo>
                <a:lnTo>
                  <a:pt x="35877" y="6264478"/>
                </a:lnTo>
                <a:lnTo>
                  <a:pt x="61810" y="6302857"/>
                </a:lnTo>
                <a:lnTo>
                  <a:pt x="93472" y="6335991"/>
                </a:lnTo>
                <a:lnTo>
                  <a:pt x="130149" y="6363119"/>
                </a:lnTo>
                <a:lnTo>
                  <a:pt x="171094" y="6383464"/>
                </a:lnTo>
                <a:lnTo>
                  <a:pt x="215557" y="6396228"/>
                </a:lnTo>
                <a:lnTo>
                  <a:pt x="262801" y="6400660"/>
                </a:lnTo>
                <a:lnTo>
                  <a:pt x="10786237" y="6400660"/>
                </a:lnTo>
                <a:lnTo>
                  <a:pt x="10833481" y="6396228"/>
                </a:lnTo>
                <a:lnTo>
                  <a:pt x="10877931" y="6383464"/>
                </a:lnTo>
                <a:lnTo>
                  <a:pt x="10918825" y="6363119"/>
                </a:lnTo>
                <a:lnTo>
                  <a:pt x="10955528" y="6335991"/>
                </a:lnTo>
                <a:lnTo>
                  <a:pt x="10987151" y="6302857"/>
                </a:lnTo>
                <a:lnTo>
                  <a:pt x="11013059" y="6264478"/>
                </a:lnTo>
                <a:lnTo>
                  <a:pt x="11032490" y="6221641"/>
                </a:lnTo>
                <a:lnTo>
                  <a:pt x="11044809" y="6175121"/>
                </a:lnTo>
                <a:lnTo>
                  <a:pt x="11049000" y="6125692"/>
                </a:lnTo>
                <a:lnTo>
                  <a:pt x="11049000" y="274954"/>
                </a:lnTo>
                <a:lnTo>
                  <a:pt x="11044809" y="225551"/>
                </a:lnTo>
                <a:lnTo>
                  <a:pt x="11032490" y="178943"/>
                </a:lnTo>
                <a:lnTo>
                  <a:pt x="11013059" y="136144"/>
                </a:lnTo>
                <a:lnTo>
                  <a:pt x="10987151" y="97790"/>
                </a:lnTo>
                <a:lnTo>
                  <a:pt x="10955528" y="64643"/>
                </a:lnTo>
                <a:lnTo>
                  <a:pt x="10918825" y="37592"/>
                </a:lnTo>
                <a:lnTo>
                  <a:pt x="10877931" y="17145"/>
                </a:lnTo>
                <a:lnTo>
                  <a:pt x="10833481" y="4445"/>
                </a:lnTo>
                <a:lnTo>
                  <a:pt x="10786237" y="0"/>
                </a:lnTo>
                <a:close/>
              </a:path>
            </a:pathLst>
          </a:custGeom>
          <a:solidFill>
            <a:srgbClr val="FFFFFF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6691" y="1075690"/>
            <a:ext cx="9994900" cy="3708708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0029" marR="661670" indent="-227329">
              <a:lnSpc>
                <a:spcPts val="26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2022/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SOBRAL/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THEATRO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SÃOJOÃO-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EDITAL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OCUPAÇÃO– 	</a:t>
            </a:r>
            <a:r>
              <a:rPr sz="2400" spc="-60" dirty="0">
                <a:latin typeface="Calibri"/>
                <a:cs typeface="Calibri"/>
              </a:rPr>
              <a:t>ESPETACULO: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SACRIFICIO;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ts val="2420"/>
              </a:lnSpc>
              <a:buFont typeface="Arial MT"/>
              <a:buChar char="•"/>
              <a:tabLst>
                <a:tab pos="240029" algn="l"/>
                <a:tab pos="9645015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2023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60" dirty="0">
                <a:latin typeface="Calibri"/>
                <a:cs typeface="Calibri"/>
              </a:rPr>
              <a:t> TABULEIRO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NORTE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PALCO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VIII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MOSTRA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CICLOS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DE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605"/>
              </a:lnSpc>
            </a:pPr>
            <a:r>
              <a:rPr sz="2400" spc="-10" dirty="0">
                <a:latin typeface="Calibri"/>
                <a:cs typeface="Calibri"/>
              </a:rPr>
              <a:t>DANÇA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20" dirty="0">
                <a:latin typeface="Calibri"/>
                <a:cs typeface="Calibri"/>
              </a:rPr>
              <a:t>“A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DANÇA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ESCOLHEU”.</a:t>
            </a:r>
            <a:endParaRPr sz="2400" dirty="0">
              <a:latin typeface="Calibri"/>
              <a:cs typeface="Calibri"/>
            </a:endParaRPr>
          </a:p>
          <a:p>
            <a:pPr marL="240029" marR="333375" indent="-227329">
              <a:lnSpc>
                <a:spcPts val="2590"/>
              </a:lnSpc>
              <a:spcBef>
                <a:spcPts val="19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2024/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ARATUBA/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PALCO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MOSTRA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DANÇA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ARATUBA- 	</a:t>
            </a:r>
            <a:r>
              <a:rPr sz="2400" spc="-30" dirty="0">
                <a:latin typeface="Calibri"/>
                <a:cs typeface="Calibri"/>
              </a:rPr>
              <a:t>FESTIVAL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INVERNO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20" dirty="0">
                <a:latin typeface="Calibri"/>
                <a:cs typeface="Calibri"/>
              </a:rPr>
              <a:t>“A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DANÇA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ESCOLHEU”.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ts val="243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2024/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TABULEIRO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NORTE/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PALCO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IV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MOSTRA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CICLOS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40"/>
              </a:lnSpc>
            </a:pPr>
            <a:r>
              <a:rPr sz="2400" spc="-10" dirty="0">
                <a:latin typeface="Calibri"/>
                <a:cs typeface="Calibri"/>
              </a:rPr>
              <a:t>DANÇA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ESPETÁCULOS: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20" dirty="0">
                <a:latin typeface="Calibri"/>
                <a:cs typeface="Calibri"/>
              </a:rPr>
              <a:t>“A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DANÇA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ESCOLHEU”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“LIBERTANGO”</a:t>
            </a:r>
            <a:endParaRPr lang="pt-BR" sz="2400" spc="-10" dirty="0">
              <a:latin typeface="Calibri"/>
              <a:cs typeface="Calibri"/>
            </a:endParaRPr>
          </a:p>
          <a:p>
            <a:pPr marL="240029" indent="-227329">
              <a:lnSpc>
                <a:spcPts val="2430"/>
              </a:lnSpc>
              <a:buFont typeface="Arial MT"/>
              <a:buChar char="•"/>
              <a:tabLst>
                <a:tab pos="240029" algn="l"/>
              </a:tabLst>
            </a:pPr>
            <a:r>
              <a:rPr lang="pt-BR" sz="2400" dirty="0">
                <a:latin typeface="Calibri"/>
                <a:cs typeface="Calibri"/>
              </a:rPr>
              <a:t>ANO</a:t>
            </a:r>
            <a:r>
              <a:rPr lang="pt-BR" sz="2400" spc="-114" dirty="0">
                <a:latin typeface="Calibri"/>
                <a:cs typeface="Calibri"/>
              </a:rPr>
              <a:t> </a:t>
            </a:r>
            <a:r>
              <a:rPr lang="pt-BR" sz="2400" dirty="0">
                <a:latin typeface="Calibri"/>
                <a:cs typeface="Calibri"/>
              </a:rPr>
              <a:t>2025/</a:t>
            </a:r>
            <a:r>
              <a:rPr lang="pt-BR" sz="2400" spc="-75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CIDADE:</a:t>
            </a:r>
            <a:r>
              <a:rPr lang="pt-BR" sz="2400" spc="-80" dirty="0">
                <a:latin typeface="Calibri"/>
                <a:cs typeface="Calibri"/>
              </a:rPr>
              <a:t> </a:t>
            </a:r>
            <a:r>
              <a:rPr lang="pt-BR" sz="2400" spc="-50" dirty="0">
                <a:latin typeface="Calibri"/>
                <a:cs typeface="Calibri"/>
              </a:rPr>
              <a:t>FORTALEZA</a:t>
            </a:r>
            <a:r>
              <a:rPr lang="pt-BR" sz="2400" spc="-20" dirty="0">
                <a:latin typeface="Calibri"/>
                <a:cs typeface="Calibri"/>
              </a:rPr>
              <a:t>/</a:t>
            </a:r>
            <a:r>
              <a:rPr lang="pt-BR" sz="2400" spc="-55" dirty="0">
                <a:latin typeface="Calibri"/>
                <a:cs typeface="Calibri"/>
              </a:rPr>
              <a:t> </a:t>
            </a:r>
            <a:r>
              <a:rPr lang="pt-BR" sz="2400" spc="-95" dirty="0">
                <a:latin typeface="Calibri"/>
                <a:cs typeface="Calibri"/>
              </a:rPr>
              <a:t>PALCO</a:t>
            </a:r>
            <a:r>
              <a:rPr lang="pt-BR" sz="2400" spc="-114" dirty="0">
                <a:latin typeface="Calibri"/>
                <a:cs typeface="Calibri"/>
              </a:rPr>
              <a:t> </a:t>
            </a:r>
            <a:r>
              <a:rPr lang="pt-BR" sz="2400" dirty="0">
                <a:latin typeface="Calibri"/>
                <a:cs typeface="Calibri"/>
              </a:rPr>
              <a:t>DO TEATRO JOSE DE ALENCAR</a:t>
            </a:r>
            <a:r>
              <a:rPr lang="pt-BR" sz="2400" spc="-80" dirty="0">
                <a:latin typeface="Calibri"/>
                <a:cs typeface="Calibri"/>
              </a:rPr>
              <a:t> </a:t>
            </a:r>
            <a:r>
              <a:rPr lang="pt-BR" sz="2400" dirty="0">
                <a:latin typeface="Calibri"/>
                <a:cs typeface="Calibri"/>
              </a:rPr>
              <a:t>/</a:t>
            </a:r>
            <a:r>
              <a:rPr lang="pt-BR" sz="2400" spc="-25" dirty="0">
                <a:latin typeface="Calibri"/>
                <a:cs typeface="Calibri"/>
              </a:rPr>
              <a:t> </a:t>
            </a:r>
            <a:r>
              <a:rPr lang="pt-BR" sz="2400" spc="-60" dirty="0">
                <a:latin typeface="Calibri"/>
                <a:cs typeface="Calibri"/>
              </a:rPr>
              <a:t>ESPETÁCULO:</a:t>
            </a:r>
            <a:r>
              <a:rPr lang="pt-BR" sz="2400" spc="-25" dirty="0">
                <a:latin typeface="Calibri"/>
                <a:cs typeface="Calibri"/>
              </a:rPr>
              <a:t> </a:t>
            </a:r>
            <a:r>
              <a:rPr lang="pt-BR" sz="2400" spc="-120" dirty="0">
                <a:latin typeface="Calibri"/>
                <a:cs typeface="Calibri"/>
              </a:rPr>
              <a:t>“O BANQUETE</a:t>
            </a:r>
            <a:r>
              <a:rPr lang="pt-BR" sz="2400" spc="-45" dirty="0">
                <a:latin typeface="Calibri"/>
                <a:cs typeface="Calibri"/>
              </a:rPr>
              <a:t>”</a:t>
            </a:r>
            <a:r>
              <a:rPr lang="pt-BR" sz="2400" spc="-90" dirty="0">
                <a:latin typeface="Calibri"/>
                <a:cs typeface="Calibri"/>
              </a:rPr>
              <a:t> </a:t>
            </a:r>
            <a:endParaRPr lang="pt-BR" sz="2400" spc="-10" dirty="0">
              <a:latin typeface="Calibri"/>
              <a:cs typeface="Calibri"/>
            </a:endParaRPr>
          </a:p>
          <a:p>
            <a:pPr marL="241300">
              <a:lnSpc>
                <a:spcPts val="2740"/>
              </a:lnSpc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7887" y="245363"/>
            <a:ext cx="10878820" cy="6022975"/>
            <a:chOff x="627887" y="245363"/>
            <a:chExt cx="10878820" cy="6022975"/>
          </a:xfrm>
        </p:grpSpPr>
        <p:sp>
          <p:nvSpPr>
            <p:cNvPr id="3" name="object 3"/>
            <p:cNvSpPr/>
            <p:nvPr/>
          </p:nvSpPr>
          <p:spPr>
            <a:xfrm>
              <a:off x="627887" y="245363"/>
              <a:ext cx="10878820" cy="6022975"/>
            </a:xfrm>
            <a:custGeom>
              <a:avLst/>
              <a:gdLst/>
              <a:ahLst/>
              <a:cxnLst/>
              <a:rect l="l" t="t" r="r" b="b"/>
              <a:pathLst>
                <a:path w="10878820" h="6022975">
                  <a:moveTo>
                    <a:pt x="10619613" y="0"/>
                  </a:moveTo>
                  <a:lnTo>
                    <a:pt x="258737" y="0"/>
                  </a:lnTo>
                  <a:lnTo>
                    <a:pt x="212229" y="4190"/>
                  </a:lnTo>
                  <a:lnTo>
                    <a:pt x="168452" y="16128"/>
                  </a:lnTo>
                  <a:lnTo>
                    <a:pt x="128143" y="35305"/>
                  </a:lnTo>
                  <a:lnTo>
                    <a:pt x="92036" y="60832"/>
                  </a:lnTo>
                  <a:lnTo>
                    <a:pt x="60845" y="92075"/>
                  </a:lnTo>
                  <a:lnTo>
                    <a:pt x="35318" y="128142"/>
                  </a:lnTo>
                  <a:lnTo>
                    <a:pt x="16179" y="168401"/>
                  </a:lnTo>
                  <a:lnTo>
                    <a:pt x="4165" y="212216"/>
                  </a:lnTo>
                  <a:lnTo>
                    <a:pt x="0" y="258698"/>
                  </a:lnTo>
                  <a:lnTo>
                    <a:pt x="0" y="5764110"/>
                  </a:lnTo>
                  <a:lnTo>
                    <a:pt x="4165" y="5810618"/>
                  </a:lnTo>
                  <a:lnTo>
                    <a:pt x="16179" y="5854395"/>
                  </a:lnTo>
                  <a:lnTo>
                    <a:pt x="35318" y="5894705"/>
                  </a:lnTo>
                  <a:lnTo>
                    <a:pt x="60845" y="5930811"/>
                  </a:lnTo>
                  <a:lnTo>
                    <a:pt x="92036" y="5961989"/>
                  </a:lnTo>
                  <a:lnTo>
                    <a:pt x="128143" y="5987516"/>
                  </a:lnTo>
                  <a:lnTo>
                    <a:pt x="168452" y="6006655"/>
                  </a:lnTo>
                  <a:lnTo>
                    <a:pt x="212229" y="6018682"/>
                  </a:lnTo>
                  <a:lnTo>
                    <a:pt x="258737" y="6022847"/>
                  </a:lnTo>
                  <a:lnTo>
                    <a:pt x="10619613" y="6022847"/>
                  </a:lnTo>
                  <a:lnTo>
                    <a:pt x="10666094" y="6018682"/>
                  </a:lnTo>
                  <a:lnTo>
                    <a:pt x="10709910" y="6006655"/>
                  </a:lnTo>
                  <a:lnTo>
                    <a:pt x="10750169" y="5987516"/>
                  </a:lnTo>
                  <a:lnTo>
                    <a:pt x="10786237" y="5961989"/>
                  </a:lnTo>
                  <a:lnTo>
                    <a:pt x="10817479" y="5930811"/>
                  </a:lnTo>
                  <a:lnTo>
                    <a:pt x="10843006" y="5894705"/>
                  </a:lnTo>
                  <a:lnTo>
                    <a:pt x="10862183" y="5854395"/>
                  </a:lnTo>
                  <a:lnTo>
                    <a:pt x="10874121" y="5810618"/>
                  </a:lnTo>
                  <a:lnTo>
                    <a:pt x="10878312" y="5764110"/>
                  </a:lnTo>
                  <a:lnTo>
                    <a:pt x="10878312" y="258698"/>
                  </a:lnTo>
                  <a:lnTo>
                    <a:pt x="10874121" y="212216"/>
                  </a:lnTo>
                  <a:lnTo>
                    <a:pt x="10862183" y="168401"/>
                  </a:lnTo>
                  <a:lnTo>
                    <a:pt x="10843006" y="128142"/>
                  </a:lnTo>
                  <a:lnTo>
                    <a:pt x="10817479" y="92075"/>
                  </a:lnTo>
                  <a:lnTo>
                    <a:pt x="10786237" y="60832"/>
                  </a:lnTo>
                  <a:lnTo>
                    <a:pt x="10750169" y="35305"/>
                  </a:lnTo>
                  <a:lnTo>
                    <a:pt x="10709910" y="16128"/>
                  </a:lnTo>
                  <a:lnTo>
                    <a:pt x="10666094" y="4190"/>
                  </a:lnTo>
                  <a:lnTo>
                    <a:pt x="10619613" y="0"/>
                  </a:lnTo>
                  <a:close/>
                </a:path>
              </a:pathLst>
            </a:custGeom>
            <a:solidFill>
              <a:srgbClr val="FFFFFF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9" y="1371600"/>
              <a:ext cx="7510653" cy="3581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2" y="429767"/>
            <a:ext cx="11736705" cy="6421120"/>
          </a:xfrm>
          <a:custGeom>
            <a:avLst/>
            <a:gdLst/>
            <a:ahLst/>
            <a:cxnLst/>
            <a:rect l="l" t="t" r="r" b="b"/>
            <a:pathLst>
              <a:path w="11736705" h="6421120">
                <a:moveTo>
                  <a:pt x="11698224" y="170942"/>
                </a:moveTo>
                <a:lnTo>
                  <a:pt x="11692128" y="125476"/>
                </a:lnTo>
                <a:lnTo>
                  <a:pt x="11674856" y="84709"/>
                </a:lnTo>
                <a:lnTo>
                  <a:pt x="11648186" y="50038"/>
                </a:lnTo>
                <a:lnTo>
                  <a:pt x="11613515" y="23368"/>
                </a:lnTo>
                <a:lnTo>
                  <a:pt x="11572748" y="6096"/>
                </a:lnTo>
                <a:lnTo>
                  <a:pt x="11527282" y="0"/>
                </a:lnTo>
                <a:lnTo>
                  <a:pt x="170942" y="0"/>
                </a:lnTo>
                <a:lnTo>
                  <a:pt x="125501" y="6096"/>
                </a:lnTo>
                <a:lnTo>
                  <a:pt x="84658" y="23368"/>
                </a:lnTo>
                <a:lnTo>
                  <a:pt x="50063" y="50038"/>
                </a:lnTo>
                <a:lnTo>
                  <a:pt x="23329" y="84709"/>
                </a:lnTo>
                <a:lnTo>
                  <a:pt x="6108" y="125476"/>
                </a:lnTo>
                <a:lnTo>
                  <a:pt x="0" y="170942"/>
                </a:lnTo>
                <a:lnTo>
                  <a:pt x="0" y="854710"/>
                </a:lnTo>
                <a:lnTo>
                  <a:pt x="6108" y="900176"/>
                </a:lnTo>
                <a:lnTo>
                  <a:pt x="23329" y="940943"/>
                </a:lnTo>
                <a:lnTo>
                  <a:pt x="50063" y="975614"/>
                </a:lnTo>
                <a:lnTo>
                  <a:pt x="84658" y="1002284"/>
                </a:lnTo>
                <a:lnTo>
                  <a:pt x="125501" y="1019556"/>
                </a:lnTo>
                <a:lnTo>
                  <a:pt x="170942" y="1025652"/>
                </a:lnTo>
                <a:lnTo>
                  <a:pt x="11527282" y="1025652"/>
                </a:lnTo>
                <a:lnTo>
                  <a:pt x="11572748" y="1019556"/>
                </a:lnTo>
                <a:lnTo>
                  <a:pt x="11613515" y="1002284"/>
                </a:lnTo>
                <a:lnTo>
                  <a:pt x="11648186" y="975614"/>
                </a:lnTo>
                <a:lnTo>
                  <a:pt x="11674856" y="940943"/>
                </a:lnTo>
                <a:lnTo>
                  <a:pt x="11692128" y="900176"/>
                </a:lnTo>
                <a:lnTo>
                  <a:pt x="11698224" y="854710"/>
                </a:lnTo>
                <a:lnTo>
                  <a:pt x="11698224" y="170942"/>
                </a:lnTo>
                <a:close/>
              </a:path>
              <a:path w="11736705" h="6421120">
                <a:moveTo>
                  <a:pt x="11736324" y="5155692"/>
                </a:moveTo>
                <a:lnTo>
                  <a:pt x="11732260" y="5110226"/>
                </a:lnTo>
                <a:lnTo>
                  <a:pt x="11720449" y="5067427"/>
                </a:lnTo>
                <a:lnTo>
                  <a:pt x="11701780" y="5028057"/>
                </a:lnTo>
                <a:lnTo>
                  <a:pt x="11676761" y="4992751"/>
                </a:lnTo>
                <a:lnTo>
                  <a:pt x="11646281" y="4962271"/>
                </a:lnTo>
                <a:lnTo>
                  <a:pt x="11610975" y="4937252"/>
                </a:lnTo>
                <a:lnTo>
                  <a:pt x="11571605" y="4918583"/>
                </a:lnTo>
                <a:lnTo>
                  <a:pt x="11528806" y="4906772"/>
                </a:lnTo>
                <a:lnTo>
                  <a:pt x="11483340" y="4902708"/>
                </a:lnTo>
                <a:lnTo>
                  <a:pt x="292620" y="4902708"/>
                </a:lnTo>
                <a:lnTo>
                  <a:pt x="247142" y="4906772"/>
                </a:lnTo>
                <a:lnTo>
                  <a:pt x="204343" y="4918583"/>
                </a:lnTo>
                <a:lnTo>
                  <a:pt x="164922" y="4937252"/>
                </a:lnTo>
                <a:lnTo>
                  <a:pt x="129616" y="4962271"/>
                </a:lnTo>
                <a:lnTo>
                  <a:pt x="99123" y="4992751"/>
                </a:lnTo>
                <a:lnTo>
                  <a:pt x="74168" y="5028057"/>
                </a:lnTo>
                <a:lnTo>
                  <a:pt x="55448" y="5067427"/>
                </a:lnTo>
                <a:lnTo>
                  <a:pt x="43700" y="5110226"/>
                </a:lnTo>
                <a:lnTo>
                  <a:pt x="39624" y="5155692"/>
                </a:lnTo>
                <a:lnTo>
                  <a:pt x="39624" y="6167615"/>
                </a:lnTo>
                <a:lnTo>
                  <a:pt x="43700" y="6213094"/>
                </a:lnTo>
                <a:lnTo>
                  <a:pt x="55448" y="6255893"/>
                </a:lnTo>
                <a:lnTo>
                  <a:pt x="74168" y="6295301"/>
                </a:lnTo>
                <a:lnTo>
                  <a:pt x="99123" y="6330620"/>
                </a:lnTo>
                <a:lnTo>
                  <a:pt x="129616" y="6361112"/>
                </a:lnTo>
                <a:lnTo>
                  <a:pt x="164922" y="6386081"/>
                </a:lnTo>
                <a:lnTo>
                  <a:pt x="204343" y="6404788"/>
                </a:lnTo>
                <a:lnTo>
                  <a:pt x="247142" y="6416535"/>
                </a:lnTo>
                <a:lnTo>
                  <a:pt x="292620" y="6420612"/>
                </a:lnTo>
                <a:lnTo>
                  <a:pt x="11483340" y="6420612"/>
                </a:lnTo>
                <a:lnTo>
                  <a:pt x="11528806" y="6416535"/>
                </a:lnTo>
                <a:lnTo>
                  <a:pt x="11571605" y="6404788"/>
                </a:lnTo>
                <a:lnTo>
                  <a:pt x="11610975" y="6386081"/>
                </a:lnTo>
                <a:lnTo>
                  <a:pt x="11646281" y="6361112"/>
                </a:lnTo>
                <a:lnTo>
                  <a:pt x="11676761" y="6330620"/>
                </a:lnTo>
                <a:lnTo>
                  <a:pt x="11701780" y="6295301"/>
                </a:lnTo>
                <a:lnTo>
                  <a:pt x="11720449" y="6255893"/>
                </a:lnTo>
                <a:lnTo>
                  <a:pt x="11732260" y="6213094"/>
                </a:lnTo>
                <a:lnTo>
                  <a:pt x="11736324" y="6167615"/>
                </a:lnTo>
                <a:lnTo>
                  <a:pt x="11736324" y="5155692"/>
                </a:lnTo>
                <a:close/>
              </a:path>
            </a:pathLst>
          </a:custGeom>
          <a:solidFill>
            <a:srgbClr val="FFFFFF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0268" rIns="0" bIns="0" rtlCol="0">
            <a:spAutoFit/>
          </a:bodyPr>
          <a:lstStyle/>
          <a:p>
            <a:pPr marL="736600">
              <a:lnSpc>
                <a:spcPct val="100000"/>
              </a:lnSpc>
              <a:spcBef>
                <a:spcPts val="105"/>
              </a:spcBef>
            </a:pPr>
            <a:r>
              <a:rPr i="0" spc="-45" dirty="0">
                <a:latin typeface="Calibri"/>
                <a:cs typeface="Calibri"/>
              </a:rPr>
              <a:t>ESPETÁCULOS</a:t>
            </a:r>
            <a:r>
              <a:rPr i="0" spc="-15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DA</a:t>
            </a:r>
            <a:r>
              <a:rPr i="0" spc="-100" dirty="0">
                <a:latin typeface="Calibri"/>
                <a:cs typeface="Calibri"/>
              </a:rPr>
              <a:t> </a:t>
            </a:r>
            <a:r>
              <a:rPr dirty="0"/>
              <a:t>CIA</a:t>
            </a:r>
            <a:r>
              <a:rPr spc="-40" dirty="0"/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dirty="0"/>
              <a:t>DANÇA</a:t>
            </a:r>
            <a:r>
              <a:rPr spc="-75" dirty="0"/>
              <a:t> </a:t>
            </a:r>
            <a:r>
              <a:rPr spc="-10" dirty="0"/>
              <a:t>CICLOS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12280"/>
          </a:xfrm>
          <a:custGeom>
            <a:avLst/>
            <a:gdLst/>
            <a:ahLst/>
            <a:cxnLst/>
            <a:rect l="l" t="t" r="r" b="b"/>
            <a:pathLst>
              <a:path w="12192000" h="6812280">
                <a:moveTo>
                  <a:pt x="12192000" y="0"/>
                </a:moveTo>
                <a:lnTo>
                  <a:pt x="0" y="0"/>
                </a:lnTo>
                <a:lnTo>
                  <a:pt x="0" y="6812280"/>
                </a:lnTo>
                <a:lnTo>
                  <a:pt x="12192000" y="6812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1" cy="685037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979919" y="64007"/>
            <a:ext cx="4997450" cy="6682740"/>
          </a:xfrm>
          <a:custGeom>
            <a:avLst/>
            <a:gdLst/>
            <a:ahLst/>
            <a:cxnLst/>
            <a:rect l="l" t="t" r="r" b="b"/>
            <a:pathLst>
              <a:path w="4997450" h="6682740">
                <a:moveTo>
                  <a:pt x="4782565" y="0"/>
                </a:moveTo>
                <a:lnTo>
                  <a:pt x="214629" y="0"/>
                </a:lnTo>
                <a:lnTo>
                  <a:pt x="165480" y="5715"/>
                </a:lnTo>
                <a:lnTo>
                  <a:pt x="120269" y="21844"/>
                </a:lnTo>
                <a:lnTo>
                  <a:pt x="80390" y="47117"/>
                </a:lnTo>
                <a:lnTo>
                  <a:pt x="47116" y="80391"/>
                </a:lnTo>
                <a:lnTo>
                  <a:pt x="21844" y="120269"/>
                </a:lnTo>
                <a:lnTo>
                  <a:pt x="5714" y="165481"/>
                </a:lnTo>
                <a:lnTo>
                  <a:pt x="0" y="214630"/>
                </a:lnTo>
                <a:lnTo>
                  <a:pt x="0" y="6468059"/>
                </a:lnTo>
                <a:lnTo>
                  <a:pt x="5714" y="6517284"/>
                </a:lnTo>
                <a:lnTo>
                  <a:pt x="21844" y="6562471"/>
                </a:lnTo>
                <a:lnTo>
                  <a:pt x="47116" y="6602323"/>
                </a:lnTo>
                <a:lnTo>
                  <a:pt x="80390" y="6635572"/>
                </a:lnTo>
                <a:lnTo>
                  <a:pt x="120269" y="6660921"/>
                </a:lnTo>
                <a:lnTo>
                  <a:pt x="165480" y="6677066"/>
                </a:lnTo>
                <a:lnTo>
                  <a:pt x="214629" y="6682736"/>
                </a:lnTo>
                <a:lnTo>
                  <a:pt x="4782565" y="6682736"/>
                </a:lnTo>
                <a:lnTo>
                  <a:pt x="4831714" y="6677066"/>
                </a:lnTo>
                <a:lnTo>
                  <a:pt x="4876927" y="6660921"/>
                </a:lnTo>
                <a:lnTo>
                  <a:pt x="4916805" y="6635572"/>
                </a:lnTo>
                <a:lnTo>
                  <a:pt x="4950079" y="6602323"/>
                </a:lnTo>
                <a:lnTo>
                  <a:pt x="4975352" y="6562471"/>
                </a:lnTo>
                <a:lnTo>
                  <a:pt x="4991481" y="6517284"/>
                </a:lnTo>
                <a:lnTo>
                  <a:pt x="4997196" y="6468059"/>
                </a:lnTo>
                <a:lnTo>
                  <a:pt x="4997196" y="214630"/>
                </a:lnTo>
                <a:lnTo>
                  <a:pt x="4991481" y="165481"/>
                </a:lnTo>
                <a:lnTo>
                  <a:pt x="4975352" y="120269"/>
                </a:lnTo>
                <a:lnTo>
                  <a:pt x="4950079" y="80391"/>
                </a:lnTo>
                <a:lnTo>
                  <a:pt x="4916805" y="47117"/>
                </a:lnTo>
                <a:lnTo>
                  <a:pt x="4876927" y="21844"/>
                </a:lnTo>
                <a:lnTo>
                  <a:pt x="4831714" y="5715"/>
                </a:lnTo>
                <a:lnTo>
                  <a:pt x="4782565" y="0"/>
                </a:lnTo>
                <a:close/>
              </a:path>
            </a:pathLst>
          </a:custGeom>
          <a:solidFill>
            <a:srgbClr val="FFFFFF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50354" y="601471"/>
            <a:ext cx="4562475" cy="43516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9525" algn="just">
              <a:lnSpc>
                <a:spcPts val="2610"/>
              </a:lnSpc>
              <a:spcBef>
                <a:spcPts val="409"/>
              </a:spcBef>
            </a:pPr>
            <a:r>
              <a:rPr sz="2400" dirty="0">
                <a:latin typeface="Calibri"/>
                <a:cs typeface="Calibri"/>
              </a:rPr>
              <a:t>2002</a:t>
            </a:r>
            <a:r>
              <a:rPr sz="2400" spc="3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3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Espetáculo</a:t>
            </a:r>
            <a:r>
              <a:rPr sz="2400" spc="365" dirty="0">
                <a:latin typeface="Calibri"/>
                <a:cs typeface="Calibri"/>
              </a:rPr>
              <a:t>  </a:t>
            </a:r>
            <a:r>
              <a:rPr sz="2400" b="1" i="1" dirty="0">
                <a:latin typeface="Calibri"/>
                <a:cs typeface="Calibri"/>
              </a:rPr>
              <a:t>Migrações</a:t>
            </a:r>
            <a:r>
              <a:rPr sz="2400" b="1" i="1" spc="375" dirty="0">
                <a:latin typeface="Calibri"/>
                <a:cs typeface="Calibri"/>
              </a:rPr>
              <a:t>  </a:t>
            </a:r>
            <a:r>
              <a:rPr sz="2400" spc="-50" dirty="0">
                <a:latin typeface="Calibri"/>
                <a:cs typeface="Calibri"/>
              </a:rPr>
              <a:t>– </a:t>
            </a:r>
            <a:r>
              <a:rPr sz="2400" spc="-30" dirty="0">
                <a:latin typeface="Calibri"/>
                <a:cs typeface="Calibri"/>
              </a:rPr>
              <a:t>coreografia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Duaram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gomes;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2400">
              <a:latin typeface="Calibri"/>
              <a:cs typeface="Calibri"/>
            </a:endParaRPr>
          </a:p>
          <a:p>
            <a:pPr marL="12700" marR="12700" algn="just">
              <a:lnSpc>
                <a:spcPts val="2700"/>
              </a:lnSpc>
            </a:pPr>
            <a:r>
              <a:rPr sz="2400" dirty="0">
                <a:latin typeface="Calibri"/>
                <a:cs typeface="Calibri"/>
              </a:rPr>
              <a:t>2003</a:t>
            </a:r>
            <a:r>
              <a:rPr sz="2400" spc="455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450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Espetáculo</a:t>
            </a:r>
            <a:r>
              <a:rPr sz="2400" spc="450" dirty="0">
                <a:latin typeface="Calibri"/>
                <a:cs typeface="Calibri"/>
              </a:rPr>
              <a:t>   </a:t>
            </a:r>
            <a:r>
              <a:rPr sz="2400" b="1" i="1" dirty="0">
                <a:latin typeface="Calibri"/>
                <a:cs typeface="Calibri"/>
              </a:rPr>
              <a:t>Ciclos</a:t>
            </a:r>
            <a:r>
              <a:rPr sz="2400" b="1" i="1" spc="459" dirty="0">
                <a:latin typeface="Calibri"/>
                <a:cs typeface="Calibri"/>
              </a:rPr>
              <a:t>   </a:t>
            </a:r>
            <a:r>
              <a:rPr sz="2400" spc="-50" dirty="0">
                <a:latin typeface="Calibri"/>
                <a:cs typeface="Calibri"/>
              </a:rPr>
              <a:t>– </a:t>
            </a:r>
            <a:r>
              <a:rPr sz="2400" spc="-35" dirty="0">
                <a:latin typeface="Calibri"/>
                <a:cs typeface="Calibri"/>
              </a:rPr>
              <a:t>coreografia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Duaram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Gomes;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2400">
              <a:latin typeface="Calibri"/>
              <a:cs typeface="Calibri"/>
            </a:endParaRPr>
          </a:p>
          <a:p>
            <a:pPr marL="12700" marR="12700" algn="just">
              <a:lnSpc>
                <a:spcPts val="2600"/>
              </a:lnSpc>
            </a:pPr>
            <a:r>
              <a:rPr sz="2400" dirty="0">
                <a:latin typeface="Calibri"/>
                <a:cs typeface="Calibri"/>
              </a:rPr>
              <a:t>2005</a:t>
            </a:r>
            <a:r>
              <a:rPr sz="2400" spc="44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44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Espetáculo</a:t>
            </a:r>
            <a:r>
              <a:rPr sz="2400" spc="450" dirty="0">
                <a:latin typeface="Calibri"/>
                <a:cs typeface="Calibri"/>
              </a:rPr>
              <a:t>  </a:t>
            </a:r>
            <a:r>
              <a:rPr sz="2400" b="1" i="1" dirty="0">
                <a:latin typeface="Calibri"/>
                <a:cs typeface="Calibri"/>
              </a:rPr>
              <a:t>Máscaras</a:t>
            </a:r>
            <a:r>
              <a:rPr sz="2400" b="1" i="1" spc="465" dirty="0">
                <a:latin typeface="Calibri"/>
                <a:cs typeface="Calibri"/>
              </a:rPr>
              <a:t>  </a:t>
            </a:r>
            <a:r>
              <a:rPr sz="2400" spc="-50" dirty="0">
                <a:latin typeface="Calibri"/>
                <a:cs typeface="Calibri"/>
              </a:rPr>
              <a:t>– </a:t>
            </a:r>
            <a:r>
              <a:rPr sz="2400" spc="-30" dirty="0">
                <a:latin typeface="Calibri"/>
                <a:cs typeface="Calibri"/>
              </a:rPr>
              <a:t>coreografia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Duaram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Gomes;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</a:pPr>
            <a:r>
              <a:rPr sz="2400" dirty="0">
                <a:latin typeface="Calibri"/>
                <a:cs typeface="Calibri"/>
              </a:rPr>
              <a:t>2006</a:t>
            </a:r>
            <a:r>
              <a:rPr sz="2400" spc="560" dirty="0">
                <a:latin typeface="Calibri"/>
                <a:cs typeface="Calibri"/>
              </a:rPr>
              <a:t>   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65" dirty="0">
                <a:latin typeface="Calibri"/>
                <a:cs typeface="Calibri"/>
              </a:rPr>
              <a:t>    </a:t>
            </a:r>
            <a:r>
              <a:rPr sz="2400" dirty="0">
                <a:latin typeface="Calibri"/>
                <a:cs typeface="Calibri"/>
              </a:rPr>
              <a:t>Espetáculo</a:t>
            </a:r>
            <a:r>
              <a:rPr sz="2400" spc="560" dirty="0">
                <a:latin typeface="Calibri"/>
                <a:cs typeface="Calibri"/>
              </a:rPr>
              <a:t>    </a:t>
            </a:r>
            <a:r>
              <a:rPr sz="2400" b="1" i="1" spc="-10" dirty="0">
                <a:latin typeface="Calibri"/>
                <a:cs typeface="Calibri"/>
              </a:rPr>
              <a:t>Ciclos </a:t>
            </a:r>
            <a:r>
              <a:rPr sz="2400" b="1" dirty="0">
                <a:latin typeface="Calibri"/>
                <a:cs typeface="Calibri"/>
              </a:rPr>
              <a:t>(remontagem)</a:t>
            </a:r>
            <a:r>
              <a:rPr sz="2400" b="1" spc="58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58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coreografia</a:t>
            </a:r>
            <a:r>
              <a:rPr sz="2400" spc="590" dirty="0">
                <a:latin typeface="Calibri"/>
                <a:cs typeface="Calibri"/>
              </a:rPr>
              <a:t> 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spc="-20" dirty="0">
                <a:latin typeface="Calibri"/>
                <a:cs typeface="Calibri"/>
              </a:rPr>
              <a:t>Duaram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Gomes;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9" y="64007"/>
            <a:ext cx="4997450" cy="6682740"/>
          </a:xfrm>
          <a:custGeom>
            <a:avLst/>
            <a:gdLst/>
            <a:ahLst/>
            <a:cxnLst/>
            <a:rect l="l" t="t" r="r" b="b"/>
            <a:pathLst>
              <a:path w="4997450" h="6682740">
                <a:moveTo>
                  <a:pt x="4782565" y="0"/>
                </a:moveTo>
                <a:lnTo>
                  <a:pt x="214629" y="0"/>
                </a:lnTo>
                <a:lnTo>
                  <a:pt x="165480" y="5715"/>
                </a:lnTo>
                <a:lnTo>
                  <a:pt x="120269" y="21844"/>
                </a:lnTo>
                <a:lnTo>
                  <a:pt x="80390" y="47117"/>
                </a:lnTo>
                <a:lnTo>
                  <a:pt x="47116" y="80391"/>
                </a:lnTo>
                <a:lnTo>
                  <a:pt x="21844" y="120269"/>
                </a:lnTo>
                <a:lnTo>
                  <a:pt x="5714" y="165481"/>
                </a:lnTo>
                <a:lnTo>
                  <a:pt x="0" y="214630"/>
                </a:lnTo>
                <a:lnTo>
                  <a:pt x="0" y="6468059"/>
                </a:lnTo>
                <a:lnTo>
                  <a:pt x="5714" y="6517284"/>
                </a:lnTo>
                <a:lnTo>
                  <a:pt x="21844" y="6562471"/>
                </a:lnTo>
                <a:lnTo>
                  <a:pt x="47116" y="6602323"/>
                </a:lnTo>
                <a:lnTo>
                  <a:pt x="80390" y="6635572"/>
                </a:lnTo>
                <a:lnTo>
                  <a:pt x="120269" y="6660921"/>
                </a:lnTo>
                <a:lnTo>
                  <a:pt x="165480" y="6677066"/>
                </a:lnTo>
                <a:lnTo>
                  <a:pt x="214629" y="6682736"/>
                </a:lnTo>
                <a:lnTo>
                  <a:pt x="4782565" y="6682736"/>
                </a:lnTo>
                <a:lnTo>
                  <a:pt x="4831714" y="6677066"/>
                </a:lnTo>
                <a:lnTo>
                  <a:pt x="4876927" y="6660921"/>
                </a:lnTo>
                <a:lnTo>
                  <a:pt x="4916805" y="6635572"/>
                </a:lnTo>
                <a:lnTo>
                  <a:pt x="4950079" y="6602323"/>
                </a:lnTo>
                <a:lnTo>
                  <a:pt x="4975352" y="6562471"/>
                </a:lnTo>
                <a:lnTo>
                  <a:pt x="4991481" y="6517284"/>
                </a:lnTo>
                <a:lnTo>
                  <a:pt x="4997196" y="6468059"/>
                </a:lnTo>
                <a:lnTo>
                  <a:pt x="4997196" y="214630"/>
                </a:lnTo>
                <a:lnTo>
                  <a:pt x="4991481" y="165481"/>
                </a:lnTo>
                <a:lnTo>
                  <a:pt x="4975352" y="120269"/>
                </a:lnTo>
                <a:lnTo>
                  <a:pt x="4950079" y="80391"/>
                </a:lnTo>
                <a:lnTo>
                  <a:pt x="4916805" y="47117"/>
                </a:lnTo>
                <a:lnTo>
                  <a:pt x="4876927" y="21844"/>
                </a:lnTo>
                <a:lnTo>
                  <a:pt x="4831714" y="5715"/>
                </a:lnTo>
                <a:lnTo>
                  <a:pt x="4782565" y="0"/>
                </a:lnTo>
                <a:close/>
              </a:path>
            </a:pathLst>
          </a:custGeom>
          <a:solidFill>
            <a:srgbClr val="FFFFFF">
              <a:alpha val="81959"/>
            </a:srgbClr>
          </a:solidFill>
        </p:spPr>
        <p:txBody>
          <a:bodyPr wrap="square" lIns="0" tIns="0" rIns="0" bIns="0" rtlCol="0"/>
          <a:lstStyle/>
          <a:p>
            <a:endParaRPr lang="pt-BR" dirty="0"/>
          </a:p>
        </p:txBody>
      </p:sp>
      <p:sp>
        <p:nvSpPr>
          <p:cNvPr id="3" name="object 3"/>
          <p:cNvSpPr txBox="1"/>
          <p:nvPr/>
        </p:nvSpPr>
        <p:spPr>
          <a:xfrm>
            <a:off x="7200899" y="228600"/>
            <a:ext cx="4555490" cy="5442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  <a:tabLst>
                <a:tab pos="792480" algn="l"/>
                <a:tab pos="1109345" algn="l"/>
                <a:tab pos="2617470" algn="l"/>
                <a:tab pos="3243580" algn="l"/>
                <a:tab pos="4389755" algn="l"/>
              </a:tabLst>
            </a:pPr>
            <a:r>
              <a:rPr sz="2400" spc="-20" dirty="0">
                <a:latin typeface="Calibri"/>
                <a:cs typeface="Calibri"/>
              </a:rPr>
              <a:t>2009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–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Espetáculo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b="1" i="1" spc="-25" dirty="0">
                <a:latin typeface="Calibri"/>
                <a:cs typeface="Calibri"/>
              </a:rPr>
              <a:t>Sob</a:t>
            </a:r>
            <a:r>
              <a:rPr sz="2400" b="1" i="1" dirty="0">
                <a:latin typeface="Calibri"/>
                <a:cs typeface="Calibri"/>
              </a:rPr>
              <a:t>	</a:t>
            </a:r>
            <a:r>
              <a:rPr sz="2400" b="1" i="1" spc="-10" dirty="0">
                <a:latin typeface="Calibri"/>
                <a:cs typeface="Calibri"/>
              </a:rPr>
              <a:t>Pressão</a:t>
            </a:r>
            <a:r>
              <a:rPr sz="2400" b="1" i="1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–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r>
              <a:rPr sz="2400" spc="-30" dirty="0">
                <a:latin typeface="Calibri"/>
                <a:cs typeface="Calibri"/>
              </a:rPr>
              <a:t>coreografia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Duaram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Gomes;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90"/>
              </a:lnSpc>
              <a:tabLst>
                <a:tab pos="928369" algn="l"/>
                <a:tab pos="1381125" algn="l"/>
                <a:tab pos="3021330" algn="l"/>
                <a:tab pos="4389755" algn="l"/>
              </a:tabLst>
            </a:pPr>
            <a:r>
              <a:rPr sz="2400" spc="-20" dirty="0">
                <a:latin typeface="Calibri"/>
                <a:cs typeface="Calibri"/>
              </a:rPr>
              <a:t>2013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–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Espetáculo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b="1" i="1" spc="-10" dirty="0">
                <a:latin typeface="Calibri"/>
                <a:cs typeface="Calibri"/>
              </a:rPr>
              <a:t>Escolhas</a:t>
            </a:r>
            <a:r>
              <a:rPr sz="2400" b="1" i="1" dirty="0">
                <a:latin typeface="Calibri"/>
                <a:cs typeface="Calibri"/>
              </a:rPr>
              <a:t>	</a:t>
            </a:r>
            <a:r>
              <a:rPr sz="2400" i="1" spc="-50" dirty="0">
                <a:latin typeface="Calibri"/>
                <a:cs typeface="Calibri"/>
              </a:rPr>
              <a:t>–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90"/>
              </a:lnSpc>
            </a:pPr>
            <a:r>
              <a:rPr sz="2400" spc="-30" dirty="0">
                <a:latin typeface="Calibri"/>
                <a:cs typeface="Calibri"/>
              </a:rPr>
              <a:t>coreografia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Duaram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Gomes;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ts val="2600"/>
              </a:lnSpc>
              <a:tabLst>
                <a:tab pos="768350" algn="l"/>
                <a:tab pos="1061085" algn="l"/>
                <a:tab pos="2543810" algn="l"/>
                <a:tab pos="4389755" algn="l"/>
              </a:tabLst>
            </a:pPr>
            <a:r>
              <a:rPr sz="2400" spc="-20" dirty="0">
                <a:latin typeface="Calibri"/>
                <a:cs typeface="Calibri"/>
              </a:rPr>
              <a:t>2013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–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Espetáculo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b="1" i="1" spc="-10" dirty="0">
                <a:latin typeface="Calibri"/>
                <a:cs typeface="Calibri"/>
              </a:rPr>
              <a:t>Desencontros</a:t>
            </a:r>
            <a:r>
              <a:rPr sz="2400" b="1" i="1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– </a:t>
            </a:r>
            <a:r>
              <a:rPr sz="2400" spc="-30" dirty="0">
                <a:latin typeface="Calibri"/>
                <a:cs typeface="Calibri"/>
              </a:rPr>
              <a:t>coreografia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Duaram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Gomes;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90"/>
              </a:lnSpc>
              <a:tabLst>
                <a:tab pos="758825" algn="l"/>
                <a:tab pos="1042669" algn="l"/>
                <a:tab pos="2518410" algn="l"/>
                <a:tab pos="3366770" algn="l"/>
                <a:tab pos="4389755" algn="l"/>
              </a:tabLst>
            </a:pPr>
            <a:r>
              <a:rPr sz="2400" spc="-20" dirty="0">
                <a:latin typeface="Calibri"/>
                <a:cs typeface="Calibri"/>
              </a:rPr>
              <a:t>2014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–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Espetáculo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b="1" i="1" spc="-20" dirty="0">
                <a:latin typeface="Calibri"/>
                <a:cs typeface="Calibri"/>
              </a:rPr>
              <a:t>Sobre</a:t>
            </a:r>
            <a:r>
              <a:rPr sz="2400" b="1" i="1" dirty="0">
                <a:latin typeface="Calibri"/>
                <a:cs typeface="Calibri"/>
              </a:rPr>
              <a:t>	</a:t>
            </a:r>
            <a:r>
              <a:rPr sz="2400" b="1" i="1" spc="-10" dirty="0">
                <a:latin typeface="Calibri"/>
                <a:cs typeface="Calibri"/>
              </a:rPr>
              <a:t>Sonhar</a:t>
            </a:r>
            <a:r>
              <a:rPr sz="2400" b="1" i="1" dirty="0">
                <a:latin typeface="Calibri"/>
                <a:cs typeface="Calibri"/>
              </a:rPr>
              <a:t>	</a:t>
            </a:r>
            <a:r>
              <a:rPr sz="2400" i="1" spc="-50" dirty="0">
                <a:latin typeface="Calibri"/>
                <a:cs typeface="Calibri"/>
              </a:rPr>
              <a:t>–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90"/>
              </a:lnSpc>
            </a:pPr>
            <a:r>
              <a:rPr sz="2400" spc="-35" dirty="0">
                <a:latin typeface="Calibri"/>
                <a:cs typeface="Calibri"/>
              </a:rPr>
              <a:t>coreografia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 Sílvia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Moura.</a:t>
            </a:r>
            <a:endParaRPr lang="pt-BR" sz="2400" spc="-10" dirty="0">
              <a:latin typeface="Calibri"/>
              <a:cs typeface="Calibri"/>
            </a:endParaRPr>
          </a:p>
          <a:p>
            <a:pPr marL="12700">
              <a:lnSpc>
                <a:spcPts val="2790"/>
              </a:lnSpc>
            </a:pPr>
            <a:endParaRPr lang="pt-BR" sz="2400" spc="-10" dirty="0">
              <a:latin typeface="Calibri"/>
              <a:cs typeface="Calibri"/>
            </a:endParaRPr>
          </a:p>
          <a:p>
            <a:pPr marL="12700">
              <a:lnSpc>
                <a:spcPts val="2790"/>
              </a:lnSpc>
              <a:tabLst>
                <a:tab pos="758825" algn="l"/>
                <a:tab pos="1042669" algn="l"/>
                <a:tab pos="2518410" algn="l"/>
                <a:tab pos="3366770" algn="l"/>
                <a:tab pos="4389755" algn="l"/>
              </a:tabLst>
            </a:pPr>
            <a:r>
              <a:rPr lang="pt-BR" sz="2400" spc="-20" dirty="0">
                <a:latin typeface="Calibri"/>
                <a:cs typeface="Calibri"/>
              </a:rPr>
              <a:t>2016</a:t>
            </a:r>
            <a:r>
              <a:rPr lang="pt-BR" sz="2400" dirty="0">
                <a:latin typeface="Calibri"/>
                <a:cs typeface="Calibri"/>
              </a:rPr>
              <a:t>	</a:t>
            </a:r>
            <a:r>
              <a:rPr lang="pt-BR" sz="2400" spc="-10" dirty="0">
                <a:latin typeface="Calibri"/>
                <a:cs typeface="Calibri"/>
              </a:rPr>
              <a:t>Espetáculo </a:t>
            </a:r>
            <a:r>
              <a:rPr lang="pt-BR" sz="2400" b="1" i="1" spc="-20" dirty="0">
                <a:latin typeface="Calibri"/>
                <a:cs typeface="Calibri"/>
              </a:rPr>
              <a:t>Desaparecidos</a:t>
            </a:r>
            <a:r>
              <a:rPr lang="pt-BR" sz="2400" b="1" i="1" dirty="0">
                <a:latin typeface="Calibri"/>
                <a:cs typeface="Calibri"/>
              </a:rPr>
              <a:t>	</a:t>
            </a:r>
            <a:r>
              <a:rPr lang="pt-BR" sz="2400" i="1" spc="-50" dirty="0">
                <a:latin typeface="Calibri"/>
                <a:cs typeface="Calibri"/>
              </a:rPr>
              <a:t>– (trecho)</a:t>
            </a:r>
            <a:r>
              <a:rPr lang="pt-BR" sz="2400" i="1" dirty="0">
                <a:latin typeface="Calibri"/>
                <a:cs typeface="Calibri"/>
              </a:rPr>
              <a:t> </a:t>
            </a:r>
            <a:r>
              <a:rPr lang="pt-BR" sz="2400" spc="-35" dirty="0">
                <a:latin typeface="Calibri"/>
                <a:cs typeface="Calibri"/>
              </a:rPr>
              <a:t>coreografia</a:t>
            </a:r>
            <a:r>
              <a:rPr lang="pt-BR" sz="2400" spc="-75" dirty="0">
                <a:latin typeface="Calibri"/>
                <a:cs typeface="Calibri"/>
              </a:rPr>
              <a:t> </a:t>
            </a:r>
            <a:r>
              <a:rPr lang="pt-BR" sz="2400" dirty="0">
                <a:latin typeface="Calibri"/>
                <a:cs typeface="Calibri"/>
              </a:rPr>
              <a:t>de </a:t>
            </a:r>
            <a:r>
              <a:rPr lang="pt-BR" sz="2400" spc="-10" dirty="0" err="1">
                <a:latin typeface="Calibri"/>
                <a:cs typeface="Calibri"/>
              </a:rPr>
              <a:t>Duaram</a:t>
            </a:r>
            <a:r>
              <a:rPr lang="pt-BR" sz="2400" spc="-70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Gomes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06" y="64005"/>
            <a:ext cx="5631180" cy="6676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62800" y="152400"/>
            <a:ext cx="4448175" cy="63879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2018</a:t>
            </a:r>
            <a:r>
              <a:rPr sz="2300" spc="-9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–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Remontagem</a:t>
            </a:r>
            <a:r>
              <a:rPr sz="2300" spc="27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Desaparecidos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ts val="2750"/>
              </a:lnSpc>
            </a:pPr>
            <a:r>
              <a:rPr sz="2300" dirty="0">
                <a:latin typeface="Calibri"/>
                <a:cs typeface="Calibri"/>
              </a:rPr>
              <a:t>–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coreografia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de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Duaram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Gomes;</a:t>
            </a:r>
            <a:endParaRPr lang="pt-BR" sz="2300" spc="-10" dirty="0">
              <a:latin typeface="Calibri"/>
              <a:cs typeface="Calibri"/>
            </a:endParaRPr>
          </a:p>
          <a:p>
            <a:pPr marL="12700">
              <a:lnSpc>
                <a:spcPts val="2750"/>
              </a:lnSpc>
            </a:pPr>
            <a:endParaRPr lang="pt-BR" sz="2300" dirty="0">
              <a:latin typeface="Calibri"/>
              <a:cs typeface="Calibri"/>
            </a:endParaRPr>
          </a:p>
          <a:p>
            <a:pPr marL="12700">
              <a:lnSpc>
                <a:spcPts val="2750"/>
              </a:lnSpc>
            </a:pPr>
            <a:r>
              <a:rPr sz="2300" spc="-20" dirty="0">
                <a:latin typeface="Calibri"/>
                <a:cs typeface="Calibri"/>
              </a:rPr>
              <a:t>2018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-10" dirty="0">
                <a:latin typeface="Calibri"/>
                <a:cs typeface="Calibri"/>
              </a:rPr>
              <a:t>–Espetáculo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b="1" spc="-10" dirty="0">
                <a:latin typeface="Calibri"/>
                <a:cs typeface="Calibri"/>
              </a:rPr>
              <a:t>CAECUS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r>
              <a:rPr sz="2300" spc="-20" dirty="0">
                <a:latin typeface="Calibri"/>
                <a:cs typeface="Calibri"/>
              </a:rPr>
              <a:t>Coreografia</a:t>
            </a:r>
            <a:r>
              <a:rPr sz="2300" spc="-9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de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Duaram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Gomes;</a:t>
            </a:r>
            <a:endParaRPr lang="pt-BR" sz="2300" spc="-10" dirty="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endParaRPr lang="pt-BR" sz="2300" dirty="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r>
              <a:rPr sz="2300" spc="-20" dirty="0">
                <a:latin typeface="Calibri"/>
                <a:cs typeface="Calibri"/>
              </a:rPr>
              <a:t>2019</a:t>
            </a:r>
            <a:r>
              <a:rPr sz="2300" dirty="0">
                <a:latin typeface="Calibri"/>
                <a:cs typeface="Calibri"/>
              </a:rPr>
              <a:t>	–Espetáculo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O</a:t>
            </a:r>
            <a:r>
              <a:rPr sz="2300" b="1" spc="-7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SACRIFICIO</a:t>
            </a:r>
            <a:r>
              <a:rPr sz="2300" spc="-10" dirty="0">
                <a:latin typeface="Calibri"/>
                <a:cs typeface="Calibri"/>
              </a:rPr>
              <a:t>–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r>
              <a:rPr sz="2300" spc="-20" dirty="0">
                <a:latin typeface="Calibri"/>
                <a:cs typeface="Calibri"/>
              </a:rPr>
              <a:t>Coreografia</a:t>
            </a:r>
            <a:r>
              <a:rPr sz="2300" spc="-9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de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Duaram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Gomes;</a:t>
            </a:r>
            <a:endParaRPr lang="pt-BR" sz="2300" spc="-10" dirty="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endParaRPr lang="pt-BR" sz="2300" dirty="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r>
              <a:rPr sz="2300" spc="-20" dirty="0">
                <a:latin typeface="Calibri"/>
                <a:cs typeface="Calibri"/>
              </a:rPr>
              <a:t>2021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-10" dirty="0">
                <a:latin typeface="Calibri"/>
                <a:cs typeface="Calibri"/>
              </a:rPr>
              <a:t>–Espetáculo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BENEVOLENCIA</a:t>
            </a:r>
            <a:r>
              <a:rPr sz="2300" spc="-10" dirty="0">
                <a:latin typeface="Calibri"/>
                <a:cs typeface="Calibri"/>
              </a:rPr>
              <a:t>–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ts val="2750"/>
              </a:lnSpc>
            </a:pPr>
            <a:r>
              <a:rPr sz="2300" spc="-20" dirty="0">
                <a:latin typeface="Calibri"/>
                <a:cs typeface="Calibri"/>
              </a:rPr>
              <a:t>Coreografia</a:t>
            </a:r>
            <a:r>
              <a:rPr sz="2300" spc="-9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de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Duaram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Gomes;</a:t>
            </a:r>
            <a:endParaRPr lang="pt-BR" sz="2300" spc="-10" dirty="0">
              <a:latin typeface="Calibri"/>
              <a:cs typeface="Calibri"/>
            </a:endParaRPr>
          </a:p>
          <a:p>
            <a:pPr marL="12700">
              <a:lnSpc>
                <a:spcPts val="2750"/>
              </a:lnSpc>
            </a:pPr>
            <a:endParaRPr lang="pt-BR" sz="2300" spc="-10" dirty="0">
              <a:latin typeface="Calibri"/>
              <a:cs typeface="Calibri"/>
            </a:endParaRPr>
          </a:p>
          <a:p>
            <a:pPr marL="12700">
              <a:lnSpc>
                <a:spcPts val="2750"/>
              </a:lnSpc>
            </a:pPr>
            <a:r>
              <a:rPr sz="2300" dirty="0">
                <a:latin typeface="Calibri"/>
                <a:cs typeface="Calibri"/>
              </a:rPr>
              <a:t>2023-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Espetáculo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DANÇA</a:t>
            </a:r>
            <a:r>
              <a:rPr sz="2300" b="1" spc="-75" dirty="0">
                <a:latin typeface="Calibri"/>
                <a:cs typeface="Calibri"/>
              </a:rPr>
              <a:t> </a:t>
            </a:r>
            <a:r>
              <a:rPr sz="2300" b="1" spc="-25" dirty="0">
                <a:latin typeface="Calibri"/>
                <a:cs typeface="Calibri"/>
              </a:rPr>
              <a:t>ME </a:t>
            </a:r>
            <a:r>
              <a:rPr sz="2300" b="1" dirty="0">
                <a:latin typeface="Calibri"/>
                <a:cs typeface="Calibri"/>
              </a:rPr>
              <a:t>ESCOLHEU-</a:t>
            </a:r>
            <a:r>
              <a:rPr sz="2300" b="1" spc="409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Coreografia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de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Duaram Gomes;</a:t>
            </a:r>
            <a:endParaRPr lang="pt-BR" sz="2300" spc="-10" dirty="0">
              <a:latin typeface="Calibri"/>
              <a:cs typeface="Calibri"/>
            </a:endParaRPr>
          </a:p>
          <a:p>
            <a:pPr marL="12700">
              <a:lnSpc>
                <a:spcPts val="2750"/>
              </a:lnSpc>
            </a:pPr>
            <a:endParaRPr lang="pt-BR" sz="2300" spc="-10" dirty="0">
              <a:latin typeface="Calibri"/>
              <a:cs typeface="Calibri"/>
            </a:endParaRPr>
          </a:p>
          <a:p>
            <a:pPr marL="12700">
              <a:lnSpc>
                <a:spcPts val="2750"/>
              </a:lnSpc>
            </a:pPr>
            <a:r>
              <a:rPr lang="pt-BR" sz="2300" spc="-10" dirty="0">
                <a:latin typeface="Calibri"/>
                <a:cs typeface="Calibri"/>
              </a:rPr>
              <a:t>2025-</a:t>
            </a:r>
            <a:r>
              <a:rPr lang="pt-BR" sz="2300" dirty="0">
                <a:latin typeface="Calibri"/>
                <a:cs typeface="Calibri"/>
              </a:rPr>
              <a:t> Espetáculo</a:t>
            </a:r>
            <a:r>
              <a:rPr lang="pt-BR" sz="2300" spc="-70" dirty="0">
                <a:latin typeface="Calibri"/>
                <a:cs typeface="Calibri"/>
              </a:rPr>
              <a:t> </a:t>
            </a:r>
            <a:r>
              <a:rPr lang="pt-BR" sz="2300" b="1" spc="-70" dirty="0">
                <a:latin typeface="Calibri"/>
                <a:cs typeface="Calibri"/>
              </a:rPr>
              <a:t>O BANQUETE</a:t>
            </a:r>
            <a:r>
              <a:rPr lang="pt-BR" sz="2300" b="1" dirty="0">
                <a:latin typeface="Calibri"/>
                <a:cs typeface="Calibri"/>
              </a:rPr>
              <a:t>-</a:t>
            </a:r>
            <a:r>
              <a:rPr lang="pt-BR" sz="2300" b="1" spc="409" dirty="0">
                <a:latin typeface="Calibri"/>
                <a:cs typeface="Calibri"/>
              </a:rPr>
              <a:t> </a:t>
            </a:r>
            <a:r>
              <a:rPr lang="pt-BR" sz="2300" spc="-10" dirty="0">
                <a:latin typeface="Calibri"/>
                <a:cs typeface="Calibri"/>
              </a:rPr>
              <a:t>Coreografia</a:t>
            </a:r>
            <a:r>
              <a:rPr lang="pt-BR" sz="2300" spc="-80" dirty="0">
                <a:latin typeface="Calibri"/>
                <a:cs typeface="Calibri"/>
              </a:rPr>
              <a:t> </a:t>
            </a:r>
            <a:r>
              <a:rPr lang="pt-BR" sz="2300" dirty="0">
                <a:latin typeface="Calibri"/>
                <a:cs typeface="Calibri"/>
              </a:rPr>
              <a:t>de</a:t>
            </a:r>
            <a:r>
              <a:rPr lang="pt-BR" sz="2300" spc="-70" dirty="0">
                <a:latin typeface="Calibri"/>
                <a:cs typeface="Calibri"/>
              </a:rPr>
              <a:t> </a:t>
            </a:r>
            <a:r>
              <a:rPr lang="pt-BR" sz="2300" spc="-10" dirty="0" err="1">
                <a:latin typeface="Calibri"/>
                <a:cs typeface="Calibri"/>
              </a:rPr>
              <a:t>Duaram</a:t>
            </a:r>
            <a:r>
              <a:rPr lang="pt-BR" sz="2300" spc="-10" dirty="0">
                <a:latin typeface="Calibri"/>
                <a:cs typeface="Calibri"/>
              </a:rPr>
              <a:t> </a:t>
            </a:r>
            <a:endParaRPr sz="23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35397" cy="6812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40220"/>
            <a:chOff x="0" y="0"/>
            <a:chExt cx="1219200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3970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8891" y="3419855"/>
              <a:ext cx="11634470" cy="2811780"/>
            </a:xfrm>
            <a:custGeom>
              <a:avLst/>
              <a:gdLst/>
              <a:ahLst/>
              <a:cxnLst/>
              <a:rect l="l" t="t" r="r" b="b"/>
              <a:pathLst>
                <a:path w="11634470" h="2811779">
                  <a:moveTo>
                    <a:pt x="11513439" y="0"/>
                  </a:moveTo>
                  <a:lnTo>
                    <a:pt x="120789" y="0"/>
                  </a:lnTo>
                  <a:lnTo>
                    <a:pt x="73774" y="9525"/>
                  </a:lnTo>
                  <a:lnTo>
                    <a:pt x="35382" y="35433"/>
                  </a:lnTo>
                  <a:lnTo>
                    <a:pt x="9486" y="73787"/>
                  </a:lnTo>
                  <a:lnTo>
                    <a:pt x="0" y="120777"/>
                  </a:lnTo>
                  <a:lnTo>
                    <a:pt x="0" y="2690977"/>
                  </a:lnTo>
                  <a:lnTo>
                    <a:pt x="9486" y="2738005"/>
                  </a:lnTo>
                  <a:lnTo>
                    <a:pt x="35382" y="2776397"/>
                  </a:lnTo>
                  <a:lnTo>
                    <a:pt x="73774" y="2802280"/>
                  </a:lnTo>
                  <a:lnTo>
                    <a:pt x="120789" y="2811780"/>
                  </a:lnTo>
                  <a:lnTo>
                    <a:pt x="11513439" y="2811780"/>
                  </a:lnTo>
                  <a:lnTo>
                    <a:pt x="11560429" y="2802280"/>
                  </a:lnTo>
                  <a:lnTo>
                    <a:pt x="11598783" y="2776397"/>
                  </a:lnTo>
                  <a:lnTo>
                    <a:pt x="11624691" y="2738005"/>
                  </a:lnTo>
                  <a:lnTo>
                    <a:pt x="11634216" y="2690977"/>
                  </a:lnTo>
                  <a:lnTo>
                    <a:pt x="11634216" y="120777"/>
                  </a:lnTo>
                  <a:lnTo>
                    <a:pt x="11624691" y="73787"/>
                  </a:lnTo>
                  <a:lnTo>
                    <a:pt x="11598783" y="35433"/>
                  </a:lnTo>
                  <a:lnTo>
                    <a:pt x="11560429" y="9525"/>
                  </a:lnTo>
                  <a:lnTo>
                    <a:pt x="11513439" y="0"/>
                  </a:lnTo>
                  <a:close/>
                </a:path>
              </a:pathLst>
            </a:custGeom>
            <a:solidFill>
              <a:srgbClr val="FFFFFF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3585" y="4007865"/>
            <a:ext cx="7078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20" dirty="0">
                <a:latin typeface="Calibri"/>
                <a:cs typeface="Calibri"/>
              </a:rPr>
              <a:t>CIRCULAÇÃO</a:t>
            </a:r>
            <a:r>
              <a:rPr i="0" spc="-13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DE</a:t>
            </a:r>
            <a:r>
              <a:rPr i="0" spc="-70" dirty="0">
                <a:latin typeface="Calibri"/>
                <a:cs typeface="Calibri"/>
              </a:rPr>
              <a:t> </a:t>
            </a:r>
            <a:r>
              <a:rPr i="0" spc="-30" dirty="0">
                <a:latin typeface="Calibri"/>
                <a:cs typeface="Calibri"/>
              </a:rPr>
              <a:t>ESPETÁCULOS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245363"/>
            <a:ext cx="10878820" cy="6022975"/>
          </a:xfrm>
          <a:custGeom>
            <a:avLst/>
            <a:gdLst/>
            <a:ahLst/>
            <a:cxnLst/>
            <a:rect l="l" t="t" r="r" b="b"/>
            <a:pathLst>
              <a:path w="10878820" h="6022975">
                <a:moveTo>
                  <a:pt x="10619613" y="0"/>
                </a:moveTo>
                <a:lnTo>
                  <a:pt x="258737" y="0"/>
                </a:lnTo>
                <a:lnTo>
                  <a:pt x="212229" y="4190"/>
                </a:lnTo>
                <a:lnTo>
                  <a:pt x="168452" y="16128"/>
                </a:lnTo>
                <a:lnTo>
                  <a:pt x="128143" y="35305"/>
                </a:lnTo>
                <a:lnTo>
                  <a:pt x="92036" y="60832"/>
                </a:lnTo>
                <a:lnTo>
                  <a:pt x="60845" y="92075"/>
                </a:lnTo>
                <a:lnTo>
                  <a:pt x="35318" y="128142"/>
                </a:lnTo>
                <a:lnTo>
                  <a:pt x="16179" y="168401"/>
                </a:lnTo>
                <a:lnTo>
                  <a:pt x="4165" y="212216"/>
                </a:lnTo>
                <a:lnTo>
                  <a:pt x="0" y="258698"/>
                </a:lnTo>
                <a:lnTo>
                  <a:pt x="0" y="5764110"/>
                </a:lnTo>
                <a:lnTo>
                  <a:pt x="4165" y="5810618"/>
                </a:lnTo>
                <a:lnTo>
                  <a:pt x="16179" y="5854395"/>
                </a:lnTo>
                <a:lnTo>
                  <a:pt x="35318" y="5894705"/>
                </a:lnTo>
                <a:lnTo>
                  <a:pt x="60845" y="5930811"/>
                </a:lnTo>
                <a:lnTo>
                  <a:pt x="92036" y="5961989"/>
                </a:lnTo>
                <a:lnTo>
                  <a:pt x="128143" y="5987516"/>
                </a:lnTo>
                <a:lnTo>
                  <a:pt x="168452" y="6006655"/>
                </a:lnTo>
                <a:lnTo>
                  <a:pt x="212229" y="6018682"/>
                </a:lnTo>
                <a:lnTo>
                  <a:pt x="258737" y="6022847"/>
                </a:lnTo>
                <a:lnTo>
                  <a:pt x="10619613" y="6022847"/>
                </a:lnTo>
                <a:lnTo>
                  <a:pt x="10666094" y="6018682"/>
                </a:lnTo>
                <a:lnTo>
                  <a:pt x="10709910" y="6006655"/>
                </a:lnTo>
                <a:lnTo>
                  <a:pt x="10750169" y="5987516"/>
                </a:lnTo>
                <a:lnTo>
                  <a:pt x="10786237" y="5961989"/>
                </a:lnTo>
                <a:lnTo>
                  <a:pt x="10817479" y="5930811"/>
                </a:lnTo>
                <a:lnTo>
                  <a:pt x="10843006" y="5894705"/>
                </a:lnTo>
                <a:lnTo>
                  <a:pt x="10862183" y="5854395"/>
                </a:lnTo>
                <a:lnTo>
                  <a:pt x="10874121" y="5810618"/>
                </a:lnTo>
                <a:lnTo>
                  <a:pt x="10878312" y="5764110"/>
                </a:lnTo>
                <a:lnTo>
                  <a:pt x="10878312" y="258698"/>
                </a:lnTo>
                <a:lnTo>
                  <a:pt x="10874121" y="212216"/>
                </a:lnTo>
                <a:lnTo>
                  <a:pt x="10862183" y="168401"/>
                </a:lnTo>
                <a:lnTo>
                  <a:pt x="10843006" y="128142"/>
                </a:lnTo>
                <a:lnTo>
                  <a:pt x="10817479" y="92075"/>
                </a:lnTo>
                <a:lnTo>
                  <a:pt x="10786237" y="60832"/>
                </a:lnTo>
                <a:lnTo>
                  <a:pt x="10750169" y="35305"/>
                </a:lnTo>
                <a:lnTo>
                  <a:pt x="10709910" y="16128"/>
                </a:lnTo>
                <a:lnTo>
                  <a:pt x="10666094" y="4190"/>
                </a:lnTo>
                <a:lnTo>
                  <a:pt x="10619613" y="0"/>
                </a:lnTo>
                <a:close/>
              </a:path>
            </a:pathLst>
          </a:custGeom>
          <a:solidFill>
            <a:srgbClr val="FFFFFF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3063" y="813942"/>
            <a:ext cx="9559290" cy="46596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0029" marR="152400" indent="-227329" algn="just">
              <a:lnSpc>
                <a:spcPct val="90200"/>
              </a:lnSpc>
              <a:spcBef>
                <a:spcPts val="38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2003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CIDADE: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FORTALEZA-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LOCAL: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CENTRO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DRAGÃO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	ESPETÁCULO: </a:t>
            </a:r>
            <a:r>
              <a:rPr sz="2400" dirty="0">
                <a:latin typeface="Calibri"/>
                <a:cs typeface="Calibri"/>
              </a:rPr>
              <a:t>CICLOS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EVENTO: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IV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BIENAL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INTERNACIONAL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DANÇA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DO 	</a:t>
            </a:r>
            <a:r>
              <a:rPr sz="2400" spc="-10" dirty="0">
                <a:latin typeface="Calibri"/>
                <a:cs typeface="Calibri"/>
              </a:rPr>
              <a:t>CEARÁ;</a:t>
            </a:r>
            <a:endParaRPr sz="2400">
              <a:latin typeface="Calibri"/>
              <a:cs typeface="Calibri"/>
            </a:endParaRPr>
          </a:p>
          <a:p>
            <a:pPr marL="240029" marR="607695" indent="-227329">
              <a:lnSpc>
                <a:spcPts val="2590"/>
              </a:lnSpc>
              <a:spcBef>
                <a:spcPts val="55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2005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TABULEIRO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NORTE-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AUDITÓRIO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 	</a:t>
            </a:r>
            <a:r>
              <a:rPr sz="2400" spc="-10" dirty="0">
                <a:latin typeface="Calibri"/>
                <a:cs typeface="Calibri"/>
              </a:rPr>
              <a:t>ESCOLA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ANTÔNIO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ALVES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MAIA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5" dirty="0">
                <a:latin typeface="Calibri"/>
                <a:cs typeface="Calibri"/>
              </a:rPr>
              <a:t> ESPETÁCULO:</a:t>
            </a:r>
            <a:r>
              <a:rPr sz="2400" spc="-10" dirty="0">
                <a:latin typeface="Calibri"/>
                <a:cs typeface="Calibri"/>
              </a:rPr>
              <a:t> MÁSCARAS;</a:t>
            </a:r>
            <a:endParaRPr sz="2400">
              <a:latin typeface="Calibri"/>
              <a:cs typeface="Calibri"/>
            </a:endParaRPr>
          </a:p>
          <a:p>
            <a:pPr marL="240029" marR="306705" indent="-227329">
              <a:lnSpc>
                <a:spcPts val="2600"/>
              </a:lnSpc>
              <a:spcBef>
                <a:spcPts val="5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2006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FORTALEZA-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CENTRO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DRAGÃO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	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CICLOS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III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MOSTRA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PRO-</a:t>
            </a:r>
            <a:r>
              <a:rPr sz="2400" spc="-10" dirty="0">
                <a:latin typeface="Calibri"/>
                <a:cs typeface="Calibri"/>
              </a:rPr>
              <a:t>DANÇA;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spcBef>
                <a:spcPts val="509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2006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LIMOEIRO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NORTE-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AUDITÓRIO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	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CICLOS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VALORIZAÇÃO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60" dirty="0">
                <a:latin typeface="Calibri"/>
                <a:cs typeface="Calibri"/>
              </a:rPr>
              <a:t> CULTURA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CEARENSE;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8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2006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CIDADE: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SOBRAL-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TEATRO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SÃO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JOÃO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ESPETÁCULO: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90"/>
              </a:lnSpc>
            </a:pPr>
            <a:r>
              <a:rPr sz="2400" spc="-20" dirty="0">
                <a:latin typeface="Calibri"/>
                <a:cs typeface="Calibri"/>
              </a:rPr>
              <a:t>CICLOS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MÁSCARAS;</a:t>
            </a:r>
            <a:endParaRPr sz="2400">
              <a:latin typeface="Calibri"/>
              <a:cs typeface="Calibri"/>
            </a:endParaRPr>
          </a:p>
          <a:p>
            <a:pPr marL="240029" marR="607695" indent="-227329">
              <a:lnSpc>
                <a:spcPts val="26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2008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TABULEIRO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NORTE-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AUDITÓRIO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 	</a:t>
            </a:r>
            <a:r>
              <a:rPr sz="2400" spc="-20" dirty="0">
                <a:latin typeface="Calibri"/>
                <a:cs typeface="Calibri"/>
              </a:rPr>
              <a:t>ASSOCIAÇÃO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RECRETIVA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TABULEIRENSE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CICLOS;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245363"/>
            <a:ext cx="10878820" cy="6022975"/>
          </a:xfrm>
          <a:custGeom>
            <a:avLst/>
            <a:gdLst/>
            <a:ahLst/>
            <a:cxnLst/>
            <a:rect l="l" t="t" r="r" b="b"/>
            <a:pathLst>
              <a:path w="10878820" h="6022975">
                <a:moveTo>
                  <a:pt x="10619613" y="0"/>
                </a:moveTo>
                <a:lnTo>
                  <a:pt x="258737" y="0"/>
                </a:lnTo>
                <a:lnTo>
                  <a:pt x="212229" y="4190"/>
                </a:lnTo>
                <a:lnTo>
                  <a:pt x="168452" y="16128"/>
                </a:lnTo>
                <a:lnTo>
                  <a:pt x="128143" y="35305"/>
                </a:lnTo>
                <a:lnTo>
                  <a:pt x="92036" y="60832"/>
                </a:lnTo>
                <a:lnTo>
                  <a:pt x="60845" y="92075"/>
                </a:lnTo>
                <a:lnTo>
                  <a:pt x="35318" y="128142"/>
                </a:lnTo>
                <a:lnTo>
                  <a:pt x="16179" y="168401"/>
                </a:lnTo>
                <a:lnTo>
                  <a:pt x="4165" y="212216"/>
                </a:lnTo>
                <a:lnTo>
                  <a:pt x="0" y="258698"/>
                </a:lnTo>
                <a:lnTo>
                  <a:pt x="0" y="5764110"/>
                </a:lnTo>
                <a:lnTo>
                  <a:pt x="4165" y="5810618"/>
                </a:lnTo>
                <a:lnTo>
                  <a:pt x="16179" y="5854395"/>
                </a:lnTo>
                <a:lnTo>
                  <a:pt x="35318" y="5894705"/>
                </a:lnTo>
                <a:lnTo>
                  <a:pt x="60845" y="5930811"/>
                </a:lnTo>
                <a:lnTo>
                  <a:pt x="92036" y="5961989"/>
                </a:lnTo>
                <a:lnTo>
                  <a:pt x="128143" y="5987516"/>
                </a:lnTo>
                <a:lnTo>
                  <a:pt x="168452" y="6006655"/>
                </a:lnTo>
                <a:lnTo>
                  <a:pt x="212229" y="6018682"/>
                </a:lnTo>
                <a:lnTo>
                  <a:pt x="258737" y="6022847"/>
                </a:lnTo>
                <a:lnTo>
                  <a:pt x="10619613" y="6022847"/>
                </a:lnTo>
                <a:lnTo>
                  <a:pt x="10666094" y="6018682"/>
                </a:lnTo>
                <a:lnTo>
                  <a:pt x="10709910" y="6006655"/>
                </a:lnTo>
                <a:lnTo>
                  <a:pt x="10750169" y="5987516"/>
                </a:lnTo>
                <a:lnTo>
                  <a:pt x="10786237" y="5961989"/>
                </a:lnTo>
                <a:lnTo>
                  <a:pt x="10817479" y="5930811"/>
                </a:lnTo>
                <a:lnTo>
                  <a:pt x="10843006" y="5894705"/>
                </a:lnTo>
                <a:lnTo>
                  <a:pt x="10862183" y="5854395"/>
                </a:lnTo>
                <a:lnTo>
                  <a:pt x="10874121" y="5810618"/>
                </a:lnTo>
                <a:lnTo>
                  <a:pt x="10878312" y="5764110"/>
                </a:lnTo>
                <a:lnTo>
                  <a:pt x="10878312" y="258698"/>
                </a:lnTo>
                <a:lnTo>
                  <a:pt x="10874121" y="212216"/>
                </a:lnTo>
                <a:lnTo>
                  <a:pt x="10862183" y="168401"/>
                </a:lnTo>
                <a:lnTo>
                  <a:pt x="10843006" y="128142"/>
                </a:lnTo>
                <a:lnTo>
                  <a:pt x="10817479" y="92075"/>
                </a:lnTo>
                <a:lnTo>
                  <a:pt x="10786237" y="60832"/>
                </a:lnTo>
                <a:lnTo>
                  <a:pt x="10750169" y="35305"/>
                </a:lnTo>
                <a:lnTo>
                  <a:pt x="10709910" y="16128"/>
                </a:lnTo>
                <a:lnTo>
                  <a:pt x="10666094" y="4190"/>
                </a:lnTo>
                <a:lnTo>
                  <a:pt x="10619613" y="0"/>
                </a:lnTo>
                <a:close/>
              </a:path>
            </a:pathLst>
          </a:custGeom>
          <a:solidFill>
            <a:srgbClr val="FFFFFF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3063" y="420751"/>
            <a:ext cx="9514205" cy="53835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0029" marR="261620" indent="-227329">
              <a:lnSpc>
                <a:spcPct val="90200"/>
              </a:lnSpc>
              <a:spcBef>
                <a:spcPts val="38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2009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FORTALEZA-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CENTRO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DRAGÃO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	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PRESSÃO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BIENAL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INTERNACIONAL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	</a:t>
            </a:r>
            <a:r>
              <a:rPr sz="2400" spc="-10" dirty="0">
                <a:latin typeface="Calibri"/>
                <a:cs typeface="Calibri"/>
              </a:rPr>
              <a:t>DANÇA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CEARÁ;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90"/>
              </a:lnSpc>
              <a:spcBef>
                <a:spcPts val="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2009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CRATO-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TEATRO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SESC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ESPETÁCULO: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90"/>
              </a:lnSpc>
            </a:pPr>
            <a:r>
              <a:rPr sz="2400" spc="-20" dirty="0">
                <a:latin typeface="Calibri"/>
                <a:cs typeface="Calibri"/>
              </a:rPr>
              <a:t>CICLOS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MÁSCARAS;</a:t>
            </a:r>
            <a:endParaRPr sz="2400">
              <a:latin typeface="Calibri"/>
              <a:cs typeface="Calibri"/>
            </a:endParaRPr>
          </a:p>
          <a:p>
            <a:pPr marL="240029" marR="1128395" indent="-227329">
              <a:lnSpc>
                <a:spcPts val="2600"/>
              </a:lnSpc>
              <a:spcBef>
                <a:spcPts val="54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2009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0" dirty="0">
                <a:latin typeface="Calibri"/>
                <a:cs typeface="Calibri"/>
              </a:rPr>
              <a:t> CIDADE: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JUAZEIRO-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TEATRO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BANCO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DO 	</a:t>
            </a:r>
            <a:r>
              <a:rPr sz="2400" spc="-10" dirty="0">
                <a:latin typeface="Calibri"/>
                <a:cs typeface="Calibri"/>
              </a:rPr>
              <a:t>NORDESTE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CICLOS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MÁSCARAS;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40"/>
              </a:lnSpc>
              <a:spcBef>
                <a:spcPts val="18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2009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NOVA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OLINDA-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LOCAL: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TEATRO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VIOLETA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ARRAES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40"/>
              </a:lnSpc>
            </a:pP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CICLOS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MÁSCARAS;</a:t>
            </a:r>
            <a:endParaRPr sz="2400">
              <a:latin typeface="Calibri"/>
              <a:cs typeface="Calibri"/>
            </a:endParaRPr>
          </a:p>
          <a:p>
            <a:pPr marL="240029" marR="868044" indent="-227329">
              <a:lnSpc>
                <a:spcPts val="26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2009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ICÓ-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TEATRO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RIBEIRA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ICÓS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	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CICLOS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MÁSCARAS;</a:t>
            </a:r>
            <a:endParaRPr sz="2400">
              <a:latin typeface="Calibri"/>
              <a:cs typeface="Calibri"/>
            </a:endParaRPr>
          </a:p>
          <a:p>
            <a:pPr marL="240029" marR="452755" indent="-227329">
              <a:lnSpc>
                <a:spcPts val="2600"/>
              </a:lnSpc>
              <a:spcBef>
                <a:spcPts val="5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2010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LIMOEIRO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NORTE-</a:t>
            </a:r>
            <a:r>
              <a:rPr sz="2400" dirty="0">
                <a:latin typeface="Calibri"/>
                <a:cs typeface="Calibri"/>
              </a:rPr>
              <a:t>CE /</a:t>
            </a:r>
            <a:r>
              <a:rPr sz="2400" spc="-20" dirty="0">
                <a:latin typeface="Calibri"/>
                <a:cs typeface="Calibri"/>
              </a:rPr>
              <a:t> LOCAL: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TEATRO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MÁRCIO 	</a:t>
            </a:r>
            <a:r>
              <a:rPr sz="2400" dirty="0">
                <a:latin typeface="Calibri"/>
                <a:cs typeface="Calibri"/>
              </a:rPr>
              <a:t>MENDONÇA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PRESSÃO;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ts val="2610"/>
              </a:lnSpc>
              <a:spcBef>
                <a:spcPts val="49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2010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ITAPIPOCA-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PRAÇA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PÚBLICA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ESPETÁCULO: 	</a:t>
            </a:r>
            <a:r>
              <a:rPr sz="2400" dirty="0">
                <a:latin typeface="Calibri"/>
                <a:cs typeface="Calibri"/>
              </a:rPr>
              <a:t>SOB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PRESSÃO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IV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FESTIVAL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LITORAL</a:t>
            </a:r>
            <a:r>
              <a:rPr sz="2400" spc="-10" dirty="0">
                <a:latin typeface="Calibri"/>
                <a:cs typeface="Calibri"/>
              </a:rPr>
              <a:t> OESTE;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245363"/>
            <a:ext cx="10878820" cy="6022975"/>
          </a:xfrm>
          <a:custGeom>
            <a:avLst/>
            <a:gdLst/>
            <a:ahLst/>
            <a:cxnLst/>
            <a:rect l="l" t="t" r="r" b="b"/>
            <a:pathLst>
              <a:path w="10878820" h="6022975">
                <a:moveTo>
                  <a:pt x="10619613" y="0"/>
                </a:moveTo>
                <a:lnTo>
                  <a:pt x="258737" y="0"/>
                </a:lnTo>
                <a:lnTo>
                  <a:pt x="212229" y="4190"/>
                </a:lnTo>
                <a:lnTo>
                  <a:pt x="168452" y="16128"/>
                </a:lnTo>
                <a:lnTo>
                  <a:pt x="128143" y="35305"/>
                </a:lnTo>
                <a:lnTo>
                  <a:pt x="92036" y="60832"/>
                </a:lnTo>
                <a:lnTo>
                  <a:pt x="60845" y="92075"/>
                </a:lnTo>
                <a:lnTo>
                  <a:pt x="35318" y="128142"/>
                </a:lnTo>
                <a:lnTo>
                  <a:pt x="16179" y="168401"/>
                </a:lnTo>
                <a:lnTo>
                  <a:pt x="4165" y="212216"/>
                </a:lnTo>
                <a:lnTo>
                  <a:pt x="0" y="258698"/>
                </a:lnTo>
                <a:lnTo>
                  <a:pt x="0" y="5764110"/>
                </a:lnTo>
                <a:lnTo>
                  <a:pt x="4165" y="5810618"/>
                </a:lnTo>
                <a:lnTo>
                  <a:pt x="16179" y="5854395"/>
                </a:lnTo>
                <a:lnTo>
                  <a:pt x="35318" y="5894705"/>
                </a:lnTo>
                <a:lnTo>
                  <a:pt x="60845" y="5930811"/>
                </a:lnTo>
                <a:lnTo>
                  <a:pt x="92036" y="5961989"/>
                </a:lnTo>
                <a:lnTo>
                  <a:pt x="128143" y="5987516"/>
                </a:lnTo>
                <a:lnTo>
                  <a:pt x="168452" y="6006655"/>
                </a:lnTo>
                <a:lnTo>
                  <a:pt x="212229" y="6018682"/>
                </a:lnTo>
                <a:lnTo>
                  <a:pt x="258737" y="6022847"/>
                </a:lnTo>
                <a:lnTo>
                  <a:pt x="10619613" y="6022847"/>
                </a:lnTo>
                <a:lnTo>
                  <a:pt x="10666094" y="6018682"/>
                </a:lnTo>
                <a:lnTo>
                  <a:pt x="10709910" y="6006655"/>
                </a:lnTo>
                <a:lnTo>
                  <a:pt x="10750169" y="5987516"/>
                </a:lnTo>
                <a:lnTo>
                  <a:pt x="10786237" y="5961989"/>
                </a:lnTo>
                <a:lnTo>
                  <a:pt x="10817479" y="5930811"/>
                </a:lnTo>
                <a:lnTo>
                  <a:pt x="10843006" y="5894705"/>
                </a:lnTo>
                <a:lnTo>
                  <a:pt x="10862183" y="5854395"/>
                </a:lnTo>
                <a:lnTo>
                  <a:pt x="10874121" y="5810618"/>
                </a:lnTo>
                <a:lnTo>
                  <a:pt x="10878312" y="5764110"/>
                </a:lnTo>
                <a:lnTo>
                  <a:pt x="10878312" y="258698"/>
                </a:lnTo>
                <a:lnTo>
                  <a:pt x="10874121" y="212216"/>
                </a:lnTo>
                <a:lnTo>
                  <a:pt x="10862183" y="168401"/>
                </a:lnTo>
                <a:lnTo>
                  <a:pt x="10843006" y="128142"/>
                </a:lnTo>
                <a:lnTo>
                  <a:pt x="10817479" y="92075"/>
                </a:lnTo>
                <a:lnTo>
                  <a:pt x="10786237" y="60832"/>
                </a:lnTo>
                <a:lnTo>
                  <a:pt x="10750169" y="35305"/>
                </a:lnTo>
                <a:lnTo>
                  <a:pt x="10709910" y="16128"/>
                </a:lnTo>
                <a:lnTo>
                  <a:pt x="10666094" y="4190"/>
                </a:lnTo>
                <a:lnTo>
                  <a:pt x="10619613" y="0"/>
                </a:lnTo>
                <a:close/>
              </a:path>
            </a:pathLst>
          </a:custGeom>
          <a:solidFill>
            <a:srgbClr val="FFFFFF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3063" y="813942"/>
            <a:ext cx="9627870" cy="497713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0029" marR="156210" indent="-227329">
              <a:lnSpc>
                <a:spcPts val="26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2010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SOBRAL-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LOCAL: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TEATRO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SÃO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JOÃO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ESPETÁCULO: 	</a:t>
            </a:r>
            <a:r>
              <a:rPr sz="2400" dirty="0">
                <a:latin typeface="Calibri"/>
                <a:cs typeface="Calibri"/>
              </a:rPr>
              <a:t>SOB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PRESSÃO;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7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CIDADE: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MOSSORÓ-</a:t>
            </a:r>
            <a:r>
              <a:rPr sz="2400" dirty="0">
                <a:latin typeface="Calibri"/>
                <a:cs typeface="Calibri"/>
              </a:rPr>
              <a:t>RN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TEATRO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DIX-</a:t>
            </a:r>
            <a:r>
              <a:rPr sz="2400" dirty="0">
                <a:latin typeface="Calibri"/>
                <a:cs typeface="Calibri"/>
              </a:rPr>
              <a:t>HUIT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ROSADO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90"/>
              </a:lnSpc>
            </a:pP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PRESSÃO;</a:t>
            </a:r>
            <a:endParaRPr sz="2400">
              <a:latin typeface="Calibri"/>
              <a:cs typeface="Calibri"/>
            </a:endParaRPr>
          </a:p>
          <a:p>
            <a:pPr marL="240029" marR="296545" indent="-227329">
              <a:lnSpc>
                <a:spcPts val="2590"/>
              </a:lnSpc>
              <a:spcBef>
                <a:spcPts val="55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2010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FORTALEZA-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LOCAL: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TEATRO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MARCOS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MIRANDA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	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PRESSÃO;</a:t>
            </a:r>
            <a:endParaRPr sz="2400">
              <a:latin typeface="Calibri"/>
              <a:cs typeface="Calibri"/>
            </a:endParaRPr>
          </a:p>
          <a:p>
            <a:pPr marL="240029" marR="566420" indent="-227329">
              <a:lnSpc>
                <a:spcPct val="9020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2010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LIMOEIRO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NORTE-</a:t>
            </a:r>
            <a:r>
              <a:rPr sz="2400" dirty="0">
                <a:latin typeface="Calibri"/>
                <a:cs typeface="Calibri"/>
              </a:rPr>
              <a:t>CE /</a:t>
            </a:r>
            <a:r>
              <a:rPr sz="2400" spc="-20" dirty="0">
                <a:latin typeface="Calibri"/>
                <a:cs typeface="Calibri"/>
              </a:rPr>
              <a:t> LOCAL: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TEATRO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MÁRCIO 	</a:t>
            </a:r>
            <a:r>
              <a:rPr sz="2400" dirty="0">
                <a:latin typeface="Calibri"/>
                <a:cs typeface="Calibri"/>
              </a:rPr>
              <a:t>MENDONÇA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PRESSÃO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BIENAL 	INTERNACIONAL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PAR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PAR;</a:t>
            </a:r>
            <a:endParaRPr sz="2400">
              <a:latin typeface="Calibri"/>
              <a:cs typeface="Calibri"/>
            </a:endParaRPr>
          </a:p>
          <a:p>
            <a:pPr marL="240029" marR="391160" indent="-227329">
              <a:lnSpc>
                <a:spcPts val="2700"/>
              </a:lnSpc>
              <a:spcBef>
                <a:spcPts val="26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2011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FORTALEZA-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LOCAL: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DRAGÃO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	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PRESSÃO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QUINTA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DANÇA;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90200"/>
              </a:lnSpc>
              <a:spcBef>
                <a:spcPts val="44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2011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CIDADE: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FORTALEZA-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LOCAL: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CENTRO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URBANO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CULTURA, 	</a:t>
            </a:r>
            <a:r>
              <a:rPr sz="2400" dirty="0">
                <a:latin typeface="Calibri"/>
                <a:cs typeface="Calibri"/>
              </a:rPr>
              <a:t>CIÊNCIA,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ESPORTE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CUCA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ESPETÁCULO: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ESCOLHAS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EVENTO: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VIII 	</a:t>
            </a:r>
            <a:r>
              <a:rPr sz="2400" dirty="0">
                <a:latin typeface="Calibri"/>
                <a:cs typeface="Calibri"/>
              </a:rPr>
              <a:t>BIENAL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INTERNACIONAL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DANÇA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CEARÁ;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1436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 MT</vt:lpstr>
      <vt:lpstr>Calibri</vt:lpstr>
      <vt:lpstr>Office Theme</vt:lpstr>
      <vt:lpstr>CURRÍCULO CIA. DE DANÇA CICLOS</vt:lpstr>
      <vt:lpstr>ESPETÁCULOS DA CIA DE DANÇA CICLOS</vt:lpstr>
      <vt:lpstr>Apresentação do PowerPoint</vt:lpstr>
      <vt:lpstr>Apresentação do PowerPoint</vt:lpstr>
      <vt:lpstr>Apresentação do PowerPoint</vt:lpstr>
      <vt:lpstr>CIRCULAÇÃO DE ESPETÁCULOS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Samuel Moreira</dc:creator>
  <cp:lastModifiedBy>Guarda Municipal</cp:lastModifiedBy>
  <cp:revision>2</cp:revision>
  <dcterms:created xsi:type="dcterms:W3CDTF">2025-01-16T10:53:27Z</dcterms:created>
  <dcterms:modified xsi:type="dcterms:W3CDTF">2025-06-18T12:13:01Z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2025-01-16T00:00:00Z</vt:filetime>
  </property>
  <property fmtid="{D5CDD505-2E9C-101B-9397-08002B2CF9AE}" pid="5" name="Producer">
    <vt:lpwstr>Microsoft® PowerPoint® 2010</vt:lpwstr>
  </property>
</Properties>
</file>