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D38557-E1F2-471A-BCC9-D24DBD50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18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</a:br>
            <a:br>
              <a:rPr lang="pt-BR" sz="18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</a:br>
            <a:r>
              <a:rPr lang="pt-BR" sz="18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Eventos  idealizados e promovidos </a:t>
            </a:r>
            <a:r>
              <a:rPr lang="pt-BR" sz="1800" b="1" dirty="0" err="1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stella</a:t>
            </a:r>
            <a:r>
              <a:rPr lang="pt-BR" sz="18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 PAVAN: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 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9EF04E0-8EF9-43F6-BCE5-A1B7166C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01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797A73-8638-4910-AC61-6FEF349F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3" y="496511"/>
            <a:ext cx="2812360" cy="194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9C7484-A6C0-4C5D-8F8F-6C6F9E40B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40" y="4592153"/>
            <a:ext cx="2812360" cy="19513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47CCFC-A7B8-4501-9279-1012FB150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640" y="2497737"/>
            <a:ext cx="2816357" cy="19513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C58E74-BBF2-4690-878C-8F0077DC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03" y="4606915"/>
            <a:ext cx="2855987" cy="19478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1D2558-D6D7-4ED3-B557-E20376CE7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64" y="2602126"/>
            <a:ext cx="2827729" cy="184697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3F3F53B-BCEF-413F-80F7-625396776B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38" t="7180" r="27206" b="6154"/>
          <a:stretch/>
        </p:blipFill>
        <p:spPr>
          <a:xfrm>
            <a:off x="6982804" y="2508655"/>
            <a:ext cx="1671583" cy="376911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D4B24F0-C33C-4379-9C84-44681FFB8F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502" t="5046" r="28194" b="5872"/>
          <a:stretch/>
        </p:blipFill>
        <p:spPr>
          <a:xfrm>
            <a:off x="9082033" y="2508655"/>
            <a:ext cx="1557392" cy="376911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0A5B90E3-CC56-4049-92EB-17AFEC9D9BE1}"/>
              </a:ext>
            </a:extLst>
          </p:cNvPr>
          <p:cNvSpPr/>
          <p:nvPr/>
        </p:nvSpPr>
        <p:spPr>
          <a:xfrm>
            <a:off x="3283640" y="580232"/>
            <a:ext cx="6969512" cy="165567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Fort Pet </a:t>
            </a:r>
            <a:r>
              <a:rPr lang="pt-BR" sz="1100" b="1" dirty="0" err="1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Vet</a:t>
            </a:r>
            <a:r>
              <a:rPr lang="pt-BR" sz="11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 </a:t>
            </a:r>
            <a:r>
              <a:rPr lang="pt-BR" sz="11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– Feira Nacional de Produtos e Serviços para Pequenos Animais – 4 edições, Fortaleza-Ceará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1ª e 2ª Edição -  2004 e 2005 realizadas no  Centro de convenções do SEBRAE – Ceará.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3ª e 4ª edição – 2006 e 2008 realizadas no Centro de convenções do Ceará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Abrangência: Nacional</a:t>
            </a:r>
            <a:br>
              <a:rPr lang="pt-BR" sz="1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Descrição: evento para profissionais e apaixonados pelo mundo Pet.</a:t>
            </a:r>
            <a:endParaRPr lang="pt-BR" sz="11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0564C79-CB08-4ABD-AACF-B9C726772D91}"/>
              </a:ext>
            </a:extLst>
          </p:cNvPr>
          <p:cNvSpPr/>
          <p:nvPr/>
        </p:nvSpPr>
        <p:spPr>
          <a:xfrm>
            <a:off x="7772400" y="4546434"/>
            <a:ext cx="4619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80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634112-259D-45AB-897E-7C8CB7BE7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5" r="4240" b="4583"/>
          <a:stretch/>
        </p:blipFill>
        <p:spPr>
          <a:xfrm rot="16200000">
            <a:off x="953077" y="-187564"/>
            <a:ext cx="1725106" cy="26315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83AD37-0AF5-438A-94FB-67DC0FD3B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1" r="869" b="5714"/>
          <a:stretch/>
        </p:blipFill>
        <p:spPr>
          <a:xfrm rot="16200000">
            <a:off x="3764304" y="-138598"/>
            <a:ext cx="1691791" cy="25003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5A7764-021C-4E6F-87D3-5A6A7B9A2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7" t="2918" r="9731" b="5972"/>
          <a:stretch/>
        </p:blipFill>
        <p:spPr>
          <a:xfrm>
            <a:off x="5566112" y="4402833"/>
            <a:ext cx="1538794" cy="22683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D53D08-4EF5-4FB5-96FC-7ABA08AD5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2" t="1945" r="6576" b="1528"/>
          <a:stretch/>
        </p:blipFill>
        <p:spPr>
          <a:xfrm>
            <a:off x="7678723" y="4399477"/>
            <a:ext cx="1601087" cy="2243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581783-97E8-424D-842C-37A4114E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3" t="7649" r="4675" b="5666"/>
          <a:stretch/>
        </p:blipFill>
        <p:spPr>
          <a:xfrm>
            <a:off x="499849" y="2189898"/>
            <a:ext cx="3930483" cy="20954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5F31E5D-C336-4403-8355-1A6988C0B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03" t="1667" r="5907" b="3333"/>
          <a:stretch/>
        </p:blipFill>
        <p:spPr>
          <a:xfrm>
            <a:off x="3015233" y="4396845"/>
            <a:ext cx="1739590" cy="224609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FB3C082-42C8-448C-99FE-2910DD85D5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35" t="1488" r="6851" b="2788"/>
          <a:stretch/>
        </p:blipFill>
        <p:spPr>
          <a:xfrm>
            <a:off x="533518" y="4396845"/>
            <a:ext cx="1783086" cy="224609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F2A078A-27B0-4EA8-95B1-456957B99C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88" t="3148" r="6411" b="7133"/>
          <a:stretch/>
        </p:blipFill>
        <p:spPr>
          <a:xfrm>
            <a:off x="9970461" y="4415267"/>
            <a:ext cx="1620719" cy="224346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6A3DB521-4941-48D8-A022-0CBA56CB583C}"/>
              </a:ext>
            </a:extLst>
          </p:cNvPr>
          <p:cNvSpPr/>
          <p:nvPr/>
        </p:nvSpPr>
        <p:spPr>
          <a:xfrm>
            <a:off x="6331646" y="311364"/>
            <a:ext cx="5259536" cy="1665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EXPO MODA VERÃO</a:t>
            </a:r>
            <a:r>
              <a:rPr lang="pt-BR" sz="18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 -15 edições  de 2005 a 2019  </a:t>
            </a:r>
            <a:r>
              <a:rPr lang="pt-BR" sz="14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em Belém-Pará  sendo realizado no </a:t>
            </a:r>
            <a:r>
              <a:rPr lang="pt-BR" sz="1400" dirty="0" err="1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Araial</a:t>
            </a:r>
            <a:r>
              <a:rPr lang="pt-BR" sz="14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 de Nazaré, </a:t>
            </a:r>
            <a:r>
              <a:rPr lang="pt-BR" sz="1400" dirty="0" err="1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Centur</a:t>
            </a:r>
            <a:r>
              <a:rPr lang="pt-BR" sz="14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, </a:t>
            </a:r>
            <a:r>
              <a:rPr lang="pt-BR" sz="1400" dirty="0" err="1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Centenario</a:t>
            </a:r>
            <a:r>
              <a:rPr lang="pt-BR" sz="14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 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Abrangência: Nacional</a:t>
            </a:r>
            <a:b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Descrição: evento de Moda e economia criativa com desfiles e apresentações Culturais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54B7C90-BB8D-4C1F-8422-4047F8F6FEF2}"/>
              </a:ext>
            </a:extLst>
          </p:cNvPr>
          <p:cNvSpPr/>
          <p:nvPr/>
        </p:nvSpPr>
        <p:spPr>
          <a:xfrm>
            <a:off x="6331645" y="2189898"/>
            <a:ext cx="5259535" cy="1648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EXPO MODA NATAL </a:t>
            </a:r>
            <a:r>
              <a:rPr lang="pt-BR" sz="1800" dirty="0">
                <a:solidFill>
                  <a:srgbClr val="333333"/>
                </a:solidFill>
                <a:effectLst/>
                <a:latin typeface="OpenSans"/>
                <a:ea typeface="Calibri" panose="020F0502020204030204" pitchFamily="34" charset="0"/>
                <a:cs typeface="OpenSans"/>
              </a:rPr>
              <a:t>– 13 edições Belém-Pará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Abrangência: Nacional</a:t>
            </a:r>
            <a:b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Descrição: evento de Moda  artigos natalinos com desfiles e apresentações Culturais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698F429-B940-4FA8-9CAC-BE572B90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t="1480" r="28721"/>
          <a:stretch/>
        </p:blipFill>
        <p:spPr>
          <a:xfrm rot="16200000">
            <a:off x="2204355" y="269163"/>
            <a:ext cx="1992087" cy="57912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DE45FA-8326-4726-B26B-D6213E4D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8" t="4722" r="24814" b="2222"/>
          <a:stretch/>
        </p:blipFill>
        <p:spPr>
          <a:xfrm rot="16200000">
            <a:off x="2214185" y="-1817067"/>
            <a:ext cx="1972426" cy="57912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0CF72A-4C27-46D9-94EF-03771280A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7" t="2406" r="1008" b="2778"/>
          <a:stretch/>
        </p:blipFill>
        <p:spPr>
          <a:xfrm rot="16200000">
            <a:off x="795929" y="3764311"/>
            <a:ext cx="2510235" cy="34925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57B79D-2530-40FC-B47B-D549980DDA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2" t="2700" r="1009" b="3028"/>
          <a:stretch/>
        </p:blipFill>
        <p:spPr>
          <a:xfrm rot="16200000">
            <a:off x="4708044" y="3763241"/>
            <a:ext cx="2510946" cy="34925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69458A9-5236-4768-90A1-8B4BB14A6A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3151" r="6948" b="11111"/>
          <a:stretch/>
        </p:blipFill>
        <p:spPr>
          <a:xfrm>
            <a:off x="9540413" y="238046"/>
            <a:ext cx="2346791" cy="319095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5D249CA-CE23-4DE9-A735-F4488A1ACA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4" r="1905" b="5000"/>
          <a:stretch/>
        </p:blipFill>
        <p:spPr>
          <a:xfrm rot="5400000" flipV="1">
            <a:off x="6282068" y="570900"/>
            <a:ext cx="3185730" cy="222857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58B70ED-0E5F-45E5-ABAC-C2ECA19562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4259" r="5874" b="5328"/>
          <a:stretch/>
        </p:blipFill>
        <p:spPr>
          <a:xfrm rot="16200000">
            <a:off x="8774819" y="3652579"/>
            <a:ext cx="2510234" cy="37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ACE383-5DF8-482B-8CA2-4FBFD9FE6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t="5371" r="17339"/>
          <a:stretch/>
        </p:blipFill>
        <p:spPr>
          <a:xfrm>
            <a:off x="406400" y="368300"/>
            <a:ext cx="2391798" cy="39751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2691E1-6ACE-4CF0-BDE9-7498B04AF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3" b="6359"/>
          <a:stretch/>
        </p:blipFill>
        <p:spPr>
          <a:xfrm>
            <a:off x="3000374" y="368300"/>
            <a:ext cx="2681543" cy="13477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647AF7-316A-458B-836A-124AE4F0C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87"/>
          <a:stretch/>
        </p:blipFill>
        <p:spPr>
          <a:xfrm>
            <a:off x="406400" y="5618913"/>
            <a:ext cx="2260031" cy="10943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5B29558-BCEB-42F3-962E-F1E377AB9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85" y="351691"/>
            <a:ext cx="2248647" cy="225084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26130E3-0109-487C-B79B-95D4211AD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041" y="378643"/>
            <a:ext cx="2672211" cy="267482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23FA87E-FECF-4E65-AD6A-9ECC97813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946" y="3429000"/>
            <a:ext cx="2284306" cy="277642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1B1032C-68BF-427F-9685-7AAD54BCA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960" y="2730312"/>
            <a:ext cx="2248646" cy="368418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0306BFC-920E-4ED4-947E-FE30DD1CF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597" y="1842049"/>
            <a:ext cx="2488319" cy="39751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F25742E-4F94-4635-9830-137E23121E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55" t="5371" r="9835" b="1296"/>
          <a:stretch/>
        </p:blipFill>
        <p:spPr>
          <a:xfrm rot="16200000">
            <a:off x="1008472" y="3816606"/>
            <a:ext cx="1187656" cy="23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5C48A2-3184-4C05-86DA-48E576D3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8" y="243049"/>
            <a:ext cx="2104851" cy="21069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A20107-8C7A-4B20-B91F-F98ACC8D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43050"/>
            <a:ext cx="4267200" cy="21069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272427-D6D1-48EE-B98C-31383D64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448" y="243050"/>
            <a:ext cx="2385802" cy="21069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74B8EF-E348-4CD2-AE27-110946AC2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10" y="2420704"/>
            <a:ext cx="2147310" cy="2198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A1702C-F9EA-445C-833C-63F1A21529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452" b="8481"/>
          <a:stretch/>
        </p:blipFill>
        <p:spPr>
          <a:xfrm>
            <a:off x="4168671" y="2432974"/>
            <a:ext cx="2992400" cy="19920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4574CD8-2F21-4B68-8891-5A24F6AA6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448" y="2432974"/>
            <a:ext cx="2385802" cy="19920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067B6F4-A83E-4338-8A7B-0D5D9FA4A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106" y="4690296"/>
            <a:ext cx="2275876" cy="19989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461F50-E62F-4755-9C18-0A11E1090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671" y="4626816"/>
            <a:ext cx="2992400" cy="206243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CB8CF11-5875-4193-891D-D81BCFD7E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6652" y="4619550"/>
            <a:ext cx="2412598" cy="20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80C948-5E29-474D-B08F-A156840D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761" y="225981"/>
            <a:ext cx="3044214" cy="29996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F0448E-3FAE-47F0-A9E7-15669CB2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64" y="288574"/>
            <a:ext cx="2908451" cy="29962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C5D79C-767C-4C12-8517-784A659DB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761" y="285184"/>
            <a:ext cx="3044214" cy="29996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28AE61C-9123-44A7-923B-024380090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64" y="3558064"/>
            <a:ext cx="3356576" cy="29962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DD93758-51C5-4B61-AE85-319A1E9B04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904"/>
          <a:stretch/>
        </p:blipFill>
        <p:spPr>
          <a:xfrm>
            <a:off x="4397122" y="3558063"/>
            <a:ext cx="3631047" cy="310075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F835906-63F8-475C-9A53-0339B581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643" y="3468674"/>
            <a:ext cx="2757281" cy="31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410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222</TotalTime>
  <Words>140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OpenSans</vt:lpstr>
      <vt:lpstr>Symbol</vt:lpstr>
      <vt:lpstr>Pacote</vt:lpstr>
      <vt:lpstr>  Eventos  idealizados e promovidos stella PAVAN: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Eventos  idealizados e promovidos por ANDRÉ PAVAN:</dc:title>
  <dc:creator>Stella</dc:creator>
  <cp:lastModifiedBy>Stella</cp:lastModifiedBy>
  <cp:revision>20</cp:revision>
  <dcterms:created xsi:type="dcterms:W3CDTF">2021-03-04T18:58:18Z</dcterms:created>
  <dcterms:modified xsi:type="dcterms:W3CDTF">2021-03-05T14:41:32Z</dcterms:modified>
</cp:coreProperties>
</file>