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68" r:id="rId9"/>
    <p:sldId id="264" r:id="rId10"/>
    <p:sldId id="266" r:id="rId11"/>
    <p:sldId id="265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D32C-5F98-45FE-A84A-3FBB9DE04A2A}" type="datetimeFigureOut">
              <a:rPr lang="pt-BR" smtClean="0"/>
              <a:pPr/>
              <a:t>22/01/2023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C604-A1E6-4902-9C75-BD27104AC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stagram.com/quadrilhaforcajovem_?igshid=YmMyMTA2M2Y" TargetMode="External"/><Relationship Id="rId4" Type="http://schemas.openxmlformats.org/officeDocument/2006/relationships/hyperlink" Target="https://www.facebook.com/QForcaJovem/?mibextid=RUbZ1f&amp;ti=a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10649761490&amp;mibextid=ZbWKw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agram.com/viniciusmontealves?igshid=YmMyMTA2M2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stagram.com/movimentoforrozeiro?igshid=YmMyMTA2M2Y" TargetMode="External"/><Relationship Id="rId4" Type="http://schemas.openxmlformats.org/officeDocument/2006/relationships/hyperlink" Target="https://www.facebook.com/movimentoforrozeirooficial?mibextid=ZbWKw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5.46.5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93" y="0"/>
            <a:ext cx="4570214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85984" y="428604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FRANCISCO VINÍCIUS ALVES DA SILVA</a:t>
            </a:r>
            <a:endParaRPr 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unto com a quadrilha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86363"/>
            <a:ext cx="5357850" cy="3557017"/>
          </a:xfrm>
          <a:prstGeom prst="rect">
            <a:avLst/>
          </a:prstGeom>
        </p:spPr>
      </p:pic>
      <p:pic>
        <p:nvPicPr>
          <p:cNvPr id="2" name="Imagem 1" descr="junto com a quadrilha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786058"/>
            <a:ext cx="4991867" cy="36930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unto com a quadrilha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1" y="956864"/>
            <a:ext cx="4863877" cy="3472268"/>
          </a:xfrm>
          <a:prstGeom prst="rect">
            <a:avLst/>
          </a:prstGeom>
        </p:spPr>
      </p:pic>
      <p:pic>
        <p:nvPicPr>
          <p:cNvPr id="2" name="Imagem 1" descr="junto com a quadrilha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928934"/>
            <a:ext cx="4863878" cy="35713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5720" y="21429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Facebook</a:t>
            </a:r>
            <a:r>
              <a:rPr lang="pt-BR" b="1" dirty="0" smtClean="0"/>
              <a:t>: </a:t>
            </a:r>
            <a:r>
              <a:rPr lang="pt-BR" b="1" dirty="0" smtClean="0">
                <a:hlinkClick r:id="rId4"/>
              </a:rPr>
              <a:t>https</a:t>
            </a:r>
            <a:r>
              <a:rPr lang="pt-BR" b="1" dirty="0" smtClean="0">
                <a:hlinkClick r:id="rId4"/>
              </a:rPr>
              <a:t>://www.facebook.com/QForcaJovem/?</a:t>
            </a:r>
            <a:r>
              <a:rPr lang="pt-BR" b="1" dirty="0" smtClean="0">
                <a:hlinkClick r:id="rId4"/>
              </a:rPr>
              <a:t>mibextid=RUbZ1f&amp;ti=as</a:t>
            </a:r>
            <a:endParaRPr lang="pt-BR" b="1" dirty="0" smtClean="0"/>
          </a:p>
          <a:p>
            <a:r>
              <a:rPr lang="pt-BR" b="1" dirty="0" err="1" smtClean="0"/>
              <a:t>Instagram</a:t>
            </a:r>
            <a:r>
              <a:rPr lang="pt-BR" b="1" dirty="0" smtClean="0"/>
              <a:t>: </a:t>
            </a:r>
            <a:r>
              <a:rPr lang="pt-BR" b="1" dirty="0" smtClean="0">
                <a:hlinkClick r:id="rId5"/>
              </a:rPr>
              <a:t>https://instagram.com/quadrilhaforcajovem_?igshid=YmMyMTA2M2Y</a:t>
            </a:r>
            <a:r>
              <a:rPr lang="pt-BR" b="1" dirty="0" smtClean="0"/>
              <a:t>= </a:t>
            </a:r>
            <a:endParaRPr lang="pt-B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2.59.37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62070"/>
            <a:ext cx="6858000" cy="51244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42976" y="1559470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Presente na vida da comunidade.</a:t>
            </a:r>
            <a:endParaRPr lang="pt-B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5.17.55 PM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071810"/>
            <a:ext cx="3428802" cy="3428802"/>
          </a:xfrm>
          <a:prstGeom prst="rect">
            <a:avLst/>
          </a:prstGeom>
        </p:spPr>
      </p:pic>
      <p:pic>
        <p:nvPicPr>
          <p:cNvPr id="3" name="Imagem 2" descr="WhatsApp Image 2023-01-22 at 5.17.53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1071546"/>
            <a:ext cx="4054721" cy="4993314"/>
          </a:xfrm>
          <a:prstGeom prst="rect">
            <a:avLst/>
          </a:prstGeom>
        </p:spPr>
      </p:pic>
      <p:pic>
        <p:nvPicPr>
          <p:cNvPr id="4" name="Imagem 3" descr="WhatsApp Image 2023-01-22 at 2.59.38 PM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66297"/>
            <a:ext cx="3500462" cy="26197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3.00.01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71612"/>
            <a:ext cx="3714776" cy="4857808"/>
          </a:xfrm>
          <a:prstGeom prst="rect">
            <a:avLst/>
          </a:prstGeom>
        </p:spPr>
      </p:pic>
      <p:pic>
        <p:nvPicPr>
          <p:cNvPr id="4" name="Imagem 3" descr="WhatsApp Image 2023-01-22 at 2.59.40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971636"/>
            <a:ext cx="3357586" cy="48862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3.00.01 PM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00042"/>
            <a:ext cx="4828687" cy="6000792"/>
          </a:xfrm>
          <a:prstGeom prst="rect">
            <a:avLst/>
          </a:prstGeom>
        </p:spPr>
      </p:pic>
      <p:pic>
        <p:nvPicPr>
          <p:cNvPr id="5" name="Imagem 4" descr="WhatsApp Image 2023-01-22 at 2.59.40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3929058" cy="3015916"/>
          </a:xfrm>
          <a:prstGeom prst="rect">
            <a:avLst/>
          </a:prstGeom>
        </p:spPr>
      </p:pic>
      <p:pic>
        <p:nvPicPr>
          <p:cNvPr id="8" name="Imagem 7" descr="WhatsApp Image 2023-01-22 at 2.59.38 PM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39290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3.00.00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71678"/>
            <a:ext cx="5786478" cy="45005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00364" y="5568751"/>
            <a:ext cx="35004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“Ser artista é fazer o outro sonhar realizando seu próprio sonho”.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96653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Facebook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https://</a:t>
            </a:r>
            <a:r>
              <a:rPr lang="pt-BR" b="1" dirty="0" smtClean="0">
                <a:hlinkClick r:id="rId3"/>
              </a:rPr>
              <a:t>www.facebook.com/profile.php?id=100010649761490&amp;mibextid=ZbWKwL</a:t>
            </a:r>
            <a:r>
              <a:rPr lang="pt-BR" b="1" dirty="0" smtClean="0"/>
              <a:t>  </a:t>
            </a:r>
          </a:p>
          <a:p>
            <a:r>
              <a:rPr lang="pt-BR" b="1" dirty="0" err="1" smtClean="0"/>
              <a:t>Instagram</a:t>
            </a:r>
            <a:r>
              <a:rPr lang="pt-BR" b="1" dirty="0" smtClean="0"/>
              <a:t>: </a:t>
            </a:r>
            <a:r>
              <a:rPr lang="pt-BR" b="1" dirty="0" smtClean="0">
                <a:hlinkClick r:id="rId4"/>
              </a:rPr>
              <a:t>https</a:t>
            </a:r>
            <a:r>
              <a:rPr lang="pt-BR" b="1" dirty="0" smtClean="0">
                <a:hlinkClick r:id="rId4"/>
              </a:rPr>
              <a:t>://instagram.com/viniciusmontealves?igshid=YmMyMTA2M2Y</a:t>
            </a:r>
            <a:r>
              <a:rPr lang="pt-BR" b="1" dirty="0" smtClean="0"/>
              <a:t>= </a:t>
            </a:r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5.17.55 PM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34" y="1500175"/>
            <a:ext cx="6729428" cy="46732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7356" y="4572008"/>
            <a:ext cx="564360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Músico, cantor, compositor, produtor musical, componente do Grupo Movimento Forrozeiro, representante da Quadrilha Junina Força Jovem do Assentamento Monte Alegre, articulador de ações culturais em assentamentos da reforma agrária no Ceará.</a:t>
            </a:r>
            <a:endParaRPr lang="pt-B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WhatsApp Image 2023-01-22 at 5.47.18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5214950" cy="52149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72198" y="1500174"/>
            <a:ext cx="214314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Pela música, o grupo cultural Movimento forrozeiro cria oportunidades para artistas da comunidade e da região, movimentando e resgatando a cultura local, gerando emprego e renda, valorizando os talentos da nossa terra.</a:t>
            </a:r>
            <a:endParaRPr lang="pt-B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857520" cy="3214710"/>
          </a:xfrm>
          <a:prstGeom prst="rect">
            <a:avLst/>
          </a:prstGeom>
        </p:spPr>
      </p:pic>
      <p:pic>
        <p:nvPicPr>
          <p:cNvPr id="3" name="Imagem 2" descr="card de eventos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7166"/>
            <a:ext cx="3052896" cy="3052896"/>
          </a:xfrm>
          <a:prstGeom prst="rect">
            <a:avLst/>
          </a:prstGeom>
        </p:spPr>
      </p:pic>
      <p:pic>
        <p:nvPicPr>
          <p:cNvPr id="4" name="Imagem 3" descr="card de eventos (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714752"/>
            <a:ext cx="3071834" cy="2928958"/>
          </a:xfrm>
          <a:prstGeom prst="rect">
            <a:avLst/>
          </a:prstGeom>
        </p:spPr>
      </p:pic>
      <p:pic>
        <p:nvPicPr>
          <p:cNvPr id="5" name="Imagem 4" descr="WhatsApp Image 2023-01-22 at 5.29.58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714752"/>
            <a:ext cx="285752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4"/>
            <a:ext cx="3330416" cy="6858000"/>
          </a:xfrm>
          <a:prstGeom prst="rect">
            <a:avLst/>
          </a:prstGeom>
        </p:spPr>
      </p:pic>
      <p:pic>
        <p:nvPicPr>
          <p:cNvPr id="3" name="Imagem 2" descr="WhatsApp Image 2023-01-22 at 5.28.13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14578"/>
            <a:ext cx="3654463" cy="45005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7158" y="714356"/>
            <a:ext cx="38576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Com atuação em movimentos sociais, nas comunidades rurais, aldeias indígenas, comunidades quilombolas e assentamentos da reforma agrária.</a:t>
            </a:r>
            <a:endParaRPr lang="pt-B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58" y="3500438"/>
            <a:ext cx="3310036" cy="3214686"/>
          </a:xfrm>
          <a:prstGeom prst="rect">
            <a:avLst/>
          </a:prstGeom>
        </p:spPr>
      </p:pic>
      <p:pic>
        <p:nvPicPr>
          <p:cNvPr id="3" name="Imagem 2" descr="card de eventos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6"/>
            <a:ext cx="4400562" cy="5500702"/>
          </a:xfrm>
          <a:prstGeom prst="rect">
            <a:avLst/>
          </a:prstGeom>
        </p:spPr>
      </p:pic>
      <p:pic>
        <p:nvPicPr>
          <p:cNvPr id="4" name="Imagem 3" descr="card de eventos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52"/>
            <a:ext cx="328614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38" y="357166"/>
            <a:ext cx="3257572" cy="4071966"/>
          </a:xfrm>
          <a:prstGeom prst="rect">
            <a:avLst/>
          </a:prstGeom>
        </p:spPr>
      </p:pic>
      <p:pic>
        <p:nvPicPr>
          <p:cNvPr id="3" name="Imagem 2" descr="card de eventos (1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428604"/>
            <a:ext cx="3286148" cy="41076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1604" y="5072074"/>
            <a:ext cx="62151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Conhecendo a importância da organização da juventude por meio de atividades culturais como forma de fortalecimento da identidade camponesa e resistência no </a:t>
            </a:r>
            <a:r>
              <a:rPr lang="pt-BR" b="1" dirty="0" err="1" smtClean="0"/>
              <a:t>semiárido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9"/>
            <a:ext cx="3857652" cy="4429155"/>
          </a:xfrm>
          <a:prstGeom prst="rect">
            <a:avLst/>
          </a:prstGeom>
        </p:spPr>
      </p:pic>
      <p:pic>
        <p:nvPicPr>
          <p:cNvPr id="16" name="Imagem 15" descr="card de eventos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3857652" cy="44291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7158" y="500042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Facebook</a:t>
            </a:r>
            <a:r>
              <a:rPr lang="pt-BR" dirty="0" smtClean="0"/>
              <a:t>: </a:t>
            </a:r>
            <a:r>
              <a:rPr lang="pt-BR" dirty="0" smtClean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www.facebook.com/movimentoforrozeirooficial?mibextid=ZbWKwL</a:t>
            </a:r>
            <a:r>
              <a:rPr lang="pt-BR" dirty="0" smtClean="0"/>
              <a:t> </a:t>
            </a:r>
            <a:endParaRPr lang="pt-BR" dirty="0" smtClean="0"/>
          </a:p>
          <a:p>
            <a:r>
              <a:rPr lang="pt-BR" dirty="0" err="1" smtClean="0"/>
              <a:t>Instagram</a:t>
            </a:r>
            <a:r>
              <a:rPr lang="pt-BR" dirty="0" smtClean="0"/>
              <a:t>: </a:t>
            </a:r>
            <a:r>
              <a:rPr lang="pt-BR" dirty="0" smtClean="0">
                <a:hlinkClick r:id="rId5"/>
              </a:rPr>
              <a:t>https://instagram.com/movimentoforrozeiro?igshid=YmMyMTA2M2Y</a:t>
            </a:r>
            <a:r>
              <a:rPr lang="pt-BR" dirty="0" smtClean="0"/>
              <a:t>=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6.05.12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7858180" cy="1828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4357694"/>
            <a:ext cx="521497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Em parceria com a quadrilha do Assentamento Monte Alegre, Grupo Junino Força Jovem, Vinicius e o Movimento Forrozeiro produzem o repertório de ensaios com músicas autorais e versões de músicas tradicionais das festas juninas.</a:t>
            </a:r>
            <a:endParaRPr lang="pt-B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218</Words>
  <Application>Microsoft Office PowerPoint</Application>
  <PresentationFormat>Apresentação na tela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VITÓRIA</dc:creator>
  <cp:lastModifiedBy>VITÓRIA</cp:lastModifiedBy>
  <cp:revision>15</cp:revision>
  <dcterms:created xsi:type="dcterms:W3CDTF">2023-01-22T20:32:39Z</dcterms:created>
  <dcterms:modified xsi:type="dcterms:W3CDTF">2023-01-22T22:12:10Z</dcterms:modified>
</cp:coreProperties>
</file>