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8" r:id="rId9"/>
    <p:sldId id="264" r:id="rId10"/>
    <p:sldId id="276" r:id="rId11"/>
    <p:sldId id="265" r:id="rId12"/>
    <p:sldId id="266" r:id="rId13"/>
    <p:sldId id="277" r:id="rId14"/>
    <p:sldId id="273" r:id="rId15"/>
    <p:sldId id="274" r:id="rId16"/>
    <p:sldId id="275" r:id="rId17"/>
    <p:sldId id="267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D32C-5F98-45FE-A84A-3FBB9DE04A2A}" type="datetimeFigureOut">
              <a:rPr lang="pt-BR" smtClean="0"/>
              <a:pPr/>
              <a:t>09/04/2023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stagram.com/quadrilhaforcajovem_?igshid=YmMyMTA2M2Y" TargetMode="External"/><Relationship Id="rId4" Type="http://schemas.openxmlformats.org/officeDocument/2006/relationships/hyperlink" Target="https://www.facebook.com/QForcaJovem/?mibextid=RUbZ1f&amp;ti=a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watch/?v=4060936617360091&amp;extid=CL-UNK-UNK-UNK-AN_GK0T-GK1C&amp;ref=sharing" TargetMode="External"/><Relationship Id="rId5" Type="http://schemas.openxmlformats.org/officeDocument/2006/relationships/hyperlink" Target="https://www.facebook.com/watch/live/?extid=CL-UNK-UNK-UNK-AN_GK0T-GK1C&amp;ref=watch_permalink&amp;v=968480603872017" TargetMode="Externa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10649761490&amp;mibextid=ZbWKwL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agram.com/viniciusmontealves?igshid=YmMyMTA2M2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movimentoforrozeiro8323" TargetMode="External"/><Relationship Id="rId5" Type="http://schemas.openxmlformats.org/officeDocument/2006/relationships/hyperlink" Target="https://instagram.com/movimentoforrozeiro?igshid=YmMyMTA2M2Y" TargetMode="External"/><Relationship Id="rId4" Type="http://schemas.openxmlformats.org/officeDocument/2006/relationships/hyperlink" Target="https://www.facebook.com/movimentoforrozeirooficial?mibextid=ZbWKw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5.46.53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893" y="0"/>
            <a:ext cx="457021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5984" y="428604"/>
            <a:ext cx="4590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FRANCISCO VINÍCIUS ALVES DA SILVA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4-08 at 8.39.48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427984" cy="3287442"/>
          </a:xfrm>
          <a:prstGeom prst="rect">
            <a:avLst/>
          </a:prstGeom>
        </p:spPr>
      </p:pic>
      <p:pic>
        <p:nvPicPr>
          <p:cNvPr id="5" name="Imagem 4" descr="WhatsApp Image 2023-04-08 at 8.39.48 PM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320480" cy="2988382"/>
          </a:xfrm>
          <a:prstGeom prst="rect">
            <a:avLst/>
          </a:prstGeom>
        </p:spPr>
      </p:pic>
      <p:pic>
        <p:nvPicPr>
          <p:cNvPr id="6" name="Imagem 5" descr="WhatsApp Image 2023-04-08 at 8.39.48 PM (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01008"/>
            <a:ext cx="2465581" cy="3320987"/>
          </a:xfrm>
          <a:prstGeom prst="rect">
            <a:avLst/>
          </a:prstGeom>
        </p:spPr>
      </p:pic>
      <p:pic>
        <p:nvPicPr>
          <p:cNvPr id="7" name="Imagem 6" descr="WhatsApp Image 2023-04-08 at 9.35.38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8" y="260648"/>
            <a:ext cx="4427984" cy="295232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27784" y="3645024"/>
            <a:ext cx="1912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 grupo utiliza </a:t>
            </a:r>
            <a:r>
              <a:rPr lang="pt-BR" b="1" dirty="0" smtClean="0"/>
              <a:t>a  música e </a:t>
            </a:r>
            <a:r>
              <a:rPr lang="pt-BR" b="1" dirty="0" smtClean="0"/>
              <a:t>a produção </a:t>
            </a:r>
            <a:r>
              <a:rPr lang="pt-BR" b="1" dirty="0" smtClean="0"/>
              <a:t>musical, a dança, o teatro e a arte em geral como forma de resistência, conscientização e promoção da dignidade e vida.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941" y="956864"/>
            <a:ext cx="4863877" cy="3472268"/>
          </a:xfrm>
          <a:prstGeom prst="rect">
            <a:avLst/>
          </a:prstGeom>
        </p:spPr>
      </p:pic>
      <p:pic>
        <p:nvPicPr>
          <p:cNvPr id="2" name="Imagem 1" descr="junto com a quadrilha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928934"/>
            <a:ext cx="4863878" cy="35713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5720" y="21429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https://www.facebook.com/QForcaJovem/?mibextid=RUbZ1f&amp;ti=as</a:t>
            </a:r>
            <a:endParaRPr lang="pt-BR" b="1" dirty="0" smtClean="0"/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5"/>
              </a:rPr>
              <a:t>https://instagram.com/quadrilhaforcajovem_?igshid=YmMyMTA2M2Y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5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2656"/>
            <a:ext cx="5357850" cy="3557017"/>
          </a:xfrm>
          <a:prstGeom prst="rect">
            <a:avLst/>
          </a:prstGeom>
        </p:spPr>
      </p:pic>
      <p:pic>
        <p:nvPicPr>
          <p:cNvPr id="2" name="Imagem 1" descr="junto com a quadrilha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2621" y="2832287"/>
            <a:ext cx="4991867" cy="36930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47667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Desde sua criação, o grupo traz em seu enredo temáticas voltadas à valorização da cultura, ao fortalecimento da identidade da juventude como protagonista de seu próprio </a:t>
            </a:r>
            <a:r>
              <a:rPr lang="pt-BR" b="1" dirty="0" smtClean="0"/>
              <a:t>destino.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3861048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/>
              <a:t>P</a:t>
            </a:r>
            <a:r>
              <a:rPr lang="pt-BR" sz="1700" b="1" dirty="0" smtClean="0"/>
              <a:t>romove </a:t>
            </a:r>
            <a:r>
              <a:rPr lang="pt-BR" sz="1700" b="1" dirty="0" smtClean="0"/>
              <a:t>a participação dos membros do grupo, do assentamento e população em geral em formações </a:t>
            </a:r>
            <a:r>
              <a:rPr lang="pt-BR" sz="1700" b="1" dirty="0" err="1" smtClean="0"/>
              <a:t>sócio-cultural</a:t>
            </a:r>
            <a:r>
              <a:rPr lang="pt-BR" sz="1700" b="1" dirty="0" smtClean="0"/>
              <a:t>, oficinas de produção </a:t>
            </a:r>
            <a:r>
              <a:rPr lang="pt-BR" sz="1700" b="1" dirty="0" smtClean="0"/>
              <a:t>de adereços, </a:t>
            </a:r>
            <a:r>
              <a:rPr lang="pt-BR" sz="1700" b="1" dirty="0" smtClean="0"/>
              <a:t>teatro, promoção de eventos culturais com apresentações do grupo Força Jovem e de grupos de comunidades circunvizinhas, além de confeccionar seus próprios figurinos, adereços, </a:t>
            </a:r>
            <a:r>
              <a:rPr lang="pt-BR" sz="1600" b="1" dirty="0" smtClean="0"/>
              <a:t>ornamentação de  modo artesanal.</a:t>
            </a:r>
            <a:endParaRPr lang="pt-B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3 at 4.02.19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53276"/>
            <a:ext cx="4762491" cy="3571868"/>
          </a:xfrm>
          <a:prstGeom prst="rect">
            <a:avLst/>
          </a:prstGeom>
        </p:spPr>
      </p:pic>
      <p:pic>
        <p:nvPicPr>
          <p:cNvPr id="3" name="Imagem 2" descr="WhatsApp Image 2023-01-23 at 4.02.19 PM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52" y="3714752"/>
            <a:ext cx="3533752" cy="2650314"/>
          </a:xfrm>
          <a:prstGeom prst="rect">
            <a:avLst/>
          </a:prstGeom>
        </p:spPr>
      </p:pic>
      <p:pic>
        <p:nvPicPr>
          <p:cNvPr id="4" name="Imagem 3" descr="WhatsApp Image 2023-01-23 at 4.02.19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52" y="707248"/>
            <a:ext cx="3533752" cy="26503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02148"/>
            <a:ext cx="25002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LIVE DE LANÇAMENTO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5061084"/>
            <a:ext cx="45365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Live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22 anos da Quadrilha Força Jovem: </a:t>
            </a:r>
            <a:r>
              <a:rPr lang="pt-BR" sz="1100" dirty="0" smtClean="0">
                <a:latin typeface="Arial" pitchFamily="34" charset="0"/>
                <a:cs typeface="Arial" pitchFamily="34" charset="0"/>
                <a:hlinkClick r:id="rId5"/>
              </a:rPr>
              <a:t>https://www.facebook.com/watch/live/?extid=CL-UNK-UNK-UNK-AN_GK0T-GK1C&amp;ref=watch_permalink&amp;v=968480603872017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Lançamento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do Tema e Música autoral da Quadrilha: </a:t>
            </a:r>
            <a:r>
              <a:rPr lang="pt-BR" sz="1100" dirty="0" smtClean="0">
                <a:latin typeface="Arial" pitchFamily="34" charset="0"/>
                <a:cs typeface="Arial" pitchFamily="34" charset="0"/>
                <a:hlinkClick r:id="rId6"/>
              </a:rPr>
              <a:t>https://www.facebook.com/watch/?v=4060936617360091&amp;extid=CL-UNK-UNK-UNK-AN_GK0T-GK1C&amp;ref=sharing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3-03-08 at 8.27.07 AM (19)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95" y="882650"/>
            <a:ext cx="8046085" cy="452628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620395" y="1124585"/>
            <a:ext cx="13900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b="1" i="1" u="sng"/>
              <a:t>VIA SACRA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3-03-08 at 8.52.52 AM (1)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8085" y="3717290"/>
            <a:ext cx="4038600" cy="2454910"/>
          </a:xfrm>
          <a:prstGeom prst="rect">
            <a:avLst/>
          </a:prstGeom>
        </p:spPr>
      </p:pic>
      <p:pic>
        <p:nvPicPr>
          <p:cNvPr id="6" name="Espaço Reservado para Conteúdo 5" descr="WhatsApp Image 2023-03-08 at 8.52.52 AM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55110" y="3961130"/>
            <a:ext cx="4038600" cy="2211070"/>
          </a:xfrm>
          <a:prstGeom prst="rect">
            <a:avLst/>
          </a:prstGeom>
        </p:spPr>
      </p:pic>
      <p:pic>
        <p:nvPicPr>
          <p:cNvPr id="8" name="Imagem 7" descr="WhatsApp Image 2023-03-08 at 8.50.37 A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8085" y="476885"/>
            <a:ext cx="6905625" cy="3505200"/>
          </a:xfrm>
          <a:prstGeom prst="rect">
            <a:avLst/>
          </a:prstGeom>
        </p:spPr>
      </p:pic>
      <p:sp>
        <p:nvSpPr>
          <p:cNvPr id="9" name="CaixaDeTexto 4"/>
          <p:cNvSpPr txBox="1"/>
          <p:nvPr/>
        </p:nvSpPr>
        <p:spPr>
          <a:xfrm>
            <a:off x="1691680" y="3284984"/>
            <a:ext cx="59510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presentação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da Via Sacra, Paixão, sofrimento e morte de Jesus Cristo, tempo forte da fé, da cultura e tradição popular.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WhatsApp Image 2023-03-08 at 8.27.07 AM (15)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0320" y="3717032"/>
            <a:ext cx="4951760" cy="2880320"/>
          </a:xfrm>
          <a:prstGeom prst="rect">
            <a:avLst/>
          </a:prstGeom>
        </p:spPr>
      </p:pic>
      <p:pic>
        <p:nvPicPr>
          <p:cNvPr id="8" name="Imagem 7" descr="WhatsApp Image 2023-04-08 at 11.49.21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165231" cy="6858000"/>
          </a:xfrm>
          <a:prstGeom prst="rect">
            <a:avLst/>
          </a:prstGeom>
        </p:spPr>
      </p:pic>
      <p:pic>
        <p:nvPicPr>
          <p:cNvPr id="10" name="Imagem 9" descr="WhatsApp Image 2023-04-08 at 11.49.20 P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2376264" cy="3168352"/>
          </a:xfrm>
          <a:prstGeom prst="rect">
            <a:avLst/>
          </a:prstGeom>
        </p:spPr>
      </p:pic>
      <p:pic>
        <p:nvPicPr>
          <p:cNvPr id="11" name="Imagem 10" descr="WhatsApp Image 2023-04-08 at 11.49.20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6354" y="260648"/>
            <a:ext cx="237626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2.59.37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2070"/>
            <a:ext cx="6858000" cy="51244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42976" y="1559470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Presente na vida da comunidade.</a:t>
            </a:r>
            <a:endParaRPr lang="pt-B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071810"/>
            <a:ext cx="3428802" cy="3428802"/>
          </a:xfrm>
          <a:prstGeom prst="rect">
            <a:avLst/>
          </a:prstGeom>
        </p:spPr>
      </p:pic>
      <p:pic>
        <p:nvPicPr>
          <p:cNvPr id="3" name="Imagem 2" descr="WhatsApp Image 2023-01-22 at 5.17.53 PM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071546"/>
            <a:ext cx="4054721" cy="4993314"/>
          </a:xfrm>
          <a:prstGeom prst="rect">
            <a:avLst/>
          </a:prstGeom>
        </p:spPr>
      </p:pic>
      <p:pic>
        <p:nvPicPr>
          <p:cNvPr id="4" name="Imagem 3" descr="WhatsApp Image 2023-01-22 at 2.59.38 P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66297"/>
            <a:ext cx="3500462" cy="26197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3.00.01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71612"/>
            <a:ext cx="3714776" cy="4857808"/>
          </a:xfrm>
          <a:prstGeom prst="rect">
            <a:avLst/>
          </a:prstGeom>
        </p:spPr>
      </p:pic>
      <p:pic>
        <p:nvPicPr>
          <p:cNvPr id="4" name="Imagem 3" descr="WhatsApp Image 2023-01-22 at 2.59.40 PM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71636"/>
            <a:ext cx="3357586" cy="4886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034" y="1500175"/>
            <a:ext cx="6729428" cy="46732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7356" y="4293096"/>
            <a:ext cx="564360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Músico, cantor, compositor, produtor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musical e audiovisual,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componente do Grupo Movimento Forrozeiro, representante da Quadrilha Junina Força Jovem do Assentamento Monte Alegre, articulador de ações culturais em assentamentos da reforma agrária no Ceará.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1 PM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00042"/>
            <a:ext cx="4828687" cy="6000792"/>
          </a:xfrm>
          <a:prstGeom prst="rect">
            <a:avLst/>
          </a:prstGeom>
        </p:spPr>
      </p:pic>
      <p:pic>
        <p:nvPicPr>
          <p:cNvPr id="5" name="Imagem 4" descr="WhatsApp Image 2023-01-22 at 2.59.40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3929058" cy="3015916"/>
          </a:xfrm>
          <a:prstGeom prst="rect">
            <a:avLst/>
          </a:prstGeom>
        </p:spPr>
      </p:pic>
      <p:pic>
        <p:nvPicPr>
          <p:cNvPr id="8" name="Imagem 7" descr="WhatsApp Image 2023-01-22 at 2.59.38 PM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39290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0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071678"/>
            <a:ext cx="5786478" cy="45005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00364" y="5568751"/>
            <a:ext cx="35004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“Ser artista é fazer o outro sonhar realizando seu próprio sonho”.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https://www.facebook.com/profile.php?id=100010649761490&amp;mibextid=ZbWKwL</a:t>
            </a:r>
            <a:r>
              <a:rPr lang="pt-BR" b="1" dirty="0" smtClean="0"/>
              <a:t>  </a:t>
            </a:r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https://instagram.com/viniciusmontealves?igshid=YmMyMTA2M2Y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WhatsApp Image 2023-01-22 at 5.47.18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5214950" cy="52149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72198" y="1500174"/>
            <a:ext cx="214314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Pela música, o grupo cultural Movimento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Forrozeiro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cria oportunidades para artistas da comunidade e da região, movimentando e resgatando a cultura local, gerando emprego e renda, valorizando os talentos da nossa terra.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611505" y="1131570"/>
            <a:ext cx="28644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b="1" i="1" u="sng"/>
              <a:t>MOVIMENTO FORROZEIRO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857520" cy="3214710"/>
          </a:xfrm>
          <a:prstGeom prst="rect">
            <a:avLst/>
          </a:prstGeom>
        </p:spPr>
      </p:pic>
      <p:pic>
        <p:nvPicPr>
          <p:cNvPr id="3" name="Imagem 2" descr="card de eventos (7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052896" cy="3052896"/>
          </a:xfrm>
          <a:prstGeom prst="rect">
            <a:avLst/>
          </a:prstGeom>
        </p:spPr>
      </p:pic>
      <p:pic>
        <p:nvPicPr>
          <p:cNvPr id="4" name="Imagem 3" descr="card de eventos (6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14752"/>
            <a:ext cx="3071834" cy="2928958"/>
          </a:xfrm>
          <a:prstGeom prst="rect">
            <a:avLst/>
          </a:prstGeom>
        </p:spPr>
      </p:pic>
      <p:pic>
        <p:nvPicPr>
          <p:cNvPr id="5" name="Imagem 4" descr="WhatsApp Image 2023-01-22 at 5.29.58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14752"/>
            <a:ext cx="285752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876" y="24"/>
            <a:ext cx="3330416" cy="6858000"/>
          </a:xfrm>
          <a:prstGeom prst="rect">
            <a:avLst/>
          </a:prstGeom>
        </p:spPr>
      </p:pic>
      <p:pic>
        <p:nvPicPr>
          <p:cNvPr id="3" name="Imagem 2" descr="WhatsApp Image 2023-01-22 at 5.28.13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" y="299085"/>
            <a:ext cx="3654425" cy="43205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2913" y="5159991"/>
            <a:ext cx="38576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Com atuação em movimentos sociais, nas comunidades rurais, aldeias indígenas, comunidades quilombolas e assentamentos da reforma agrária.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611505" y="1123315"/>
            <a:ext cx="31102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b="1" i="1" u="sng"/>
              <a:t>ATIVIDADES DA COMUNIDADE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9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558" y="3500438"/>
            <a:ext cx="3310036" cy="3214686"/>
          </a:xfrm>
          <a:prstGeom prst="rect">
            <a:avLst/>
          </a:prstGeom>
        </p:spPr>
      </p:pic>
      <p:pic>
        <p:nvPicPr>
          <p:cNvPr id="3" name="Imagem 2" descr="card de evento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4400562" cy="5500702"/>
          </a:xfrm>
          <a:prstGeom prst="rect">
            <a:avLst/>
          </a:prstGeom>
        </p:spPr>
      </p:pic>
      <p:pic>
        <p:nvPicPr>
          <p:cNvPr id="4" name="Imagem 3" descr="card de eventos (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2852"/>
            <a:ext cx="32861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438" y="357166"/>
            <a:ext cx="3257572" cy="4071966"/>
          </a:xfrm>
          <a:prstGeom prst="rect">
            <a:avLst/>
          </a:prstGeom>
        </p:spPr>
      </p:pic>
      <p:pic>
        <p:nvPicPr>
          <p:cNvPr id="3" name="Imagem 2" descr="card de eventos (1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428604"/>
            <a:ext cx="3286148" cy="41076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1604" y="5072074"/>
            <a:ext cx="62151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Conhecendo a importância da organização da juventude por meio de atividades culturais como forma de fortalecimento da identidade camponesa e resistência no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semiárido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9"/>
            <a:ext cx="3857652" cy="4429155"/>
          </a:xfrm>
          <a:prstGeom prst="rect">
            <a:avLst/>
          </a:prstGeom>
        </p:spPr>
      </p:pic>
      <p:pic>
        <p:nvPicPr>
          <p:cNvPr id="16" name="Imagem 15" descr="card de eventos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857652" cy="44291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7158" y="500042"/>
            <a:ext cx="864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https://www.facebook.com/movimentoforrozeirooficial?mibextid=ZbWKwL</a:t>
            </a:r>
            <a:r>
              <a:rPr lang="pt-BR" b="1" dirty="0" smtClean="0"/>
              <a:t> </a:t>
            </a:r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5"/>
              </a:rPr>
              <a:t>https://instagram.com/movimentoforrozeiro?igshid=YmMyMTA2M2Y</a:t>
            </a:r>
            <a:r>
              <a:rPr lang="pt-BR" b="1" dirty="0" smtClean="0"/>
              <a:t>=</a:t>
            </a:r>
          </a:p>
          <a:p>
            <a:r>
              <a:rPr lang="pt-BR" b="1" dirty="0" err="1" smtClean="0"/>
              <a:t>YouTube</a:t>
            </a:r>
            <a:r>
              <a:rPr lang="pt-BR" b="1" dirty="0" smtClean="0"/>
              <a:t>: </a:t>
            </a:r>
            <a:r>
              <a:rPr lang="pt-BR" b="1" dirty="0" smtClean="0">
                <a:hlinkClick r:id="rId6"/>
              </a:rPr>
              <a:t>https://www.youtube.com/@</a:t>
            </a:r>
            <a:r>
              <a:rPr lang="pt-BR" b="1" dirty="0" smtClean="0">
                <a:hlinkClick r:id="rId6"/>
              </a:rPr>
              <a:t>movimentoforrozeiro8323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6.05.12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858180" cy="182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4357694"/>
            <a:ext cx="521497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Em parceria com a quadrilha do Assentamento Monte Alegre, Grupo Junino Força Jovem, Vinicius e o Movimento Forrozeiro produzem o repertório de ensaios com músicas autorais e versões de músicas tradicionais das festas juninas.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620395" y="1124585"/>
            <a:ext cx="29387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b="1" i="1" u="sng"/>
              <a:t>QUADRILHA FORÇA JOVEM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412</Words>
  <Application>Microsoft Office PowerPoint</Application>
  <PresentationFormat>Apresentação na tela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VITÓRIA</dc:creator>
  <cp:lastModifiedBy>VITÓRIA</cp:lastModifiedBy>
  <cp:revision>28</cp:revision>
  <dcterms:created xsi:type="dcterms:W3CDTF">2023-01-22T20:32:00Z</dcterms:created>
  <dcterms:modified xsi:type="dcterms:W3CDTF">2023-04-10T01:25:48Z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5B291430722842F19A079B109ED775FF</vt:lpwstr>
  </property>
  <property fmtid="{D5CDD505-2E9C-101B-9397-08002B2CF9AE}" pid="3" name="KSOProductBuildVer">
    <vt:lpwstr>1046-11.2.0.11486</vt:lpwstr>
  </property>
</Properties>
</file>