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57B0A3-6BFE-418C-939D-369EFAE600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024200" y="260964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8A9B7B-AA43-4DEF-B896-0FA2564A38B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346068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9CB96A-EDF9-4F81-88F2-EC37F5B778E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263196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23936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102420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263196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423936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978AB5-DDB0-4EC8-9C72-7FB2617D30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B141B3-7175-4345-9B90-3E4C5AD813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024200" y="2135160"/>
            <a:ext cx="4754520" cy="91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C345F1-EB02-4228-8EFC-B9916DCABA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E22E2A-8E0E-4A86-90E3-A98FC82A45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DCE56D-5E50-4425-B503-CFC015740A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A85EA7-0E8F-4AC4-A249-D9FAC7A1A7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F5D448-C6F7-4281-A5C5-577553AF54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2852AB-1D2E-4D98-9C26-7F2D79D69C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024200" y="2135160"/>
            <a:ext cx="4754520" cy="91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E8CE90-3AE4-4FA1-BFD6-09556A5C75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346068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2B34EA-7C42-4B55-A2B3-F27DBE5EBF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35EA69-481E-4906-B650-73B4803B6D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024200" y="260964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A7AE01-F5FE-4509-B460-9A3B640873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346068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5D9C89-193A-419F-8246-181EC5CBBB8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263196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23936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102420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263196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423936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9B16B2-14B5-42AF-B0E5-E47DFE27B04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5A8A783-55CC-48E6-B8A3-45BAED737A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1024200" y="2135160"/>
            <a:ext cx="4754520" cy="91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2775F22-2427-486B-8A0E-1E02418A83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6528A5B-7299-43C9-886B-93BCFFFE67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AA45865-7365-4C53-957F-423A368096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7E1F9B-32C8-4B5B-87A0-84D97F7C5E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A4F4F9-A4A9-4E4F-9F70-FE1FAE36D9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90DFE7-E90C-4DC9-B75D-8B279A211F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0311EB-D53C-4FD2-8B6D-A2700BAB67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346068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613EE7-205D-4AE0-8077-762724269C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A5BA9E5-6D1A-4978-8888-AECD6639AF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1024200" y="260964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DE7E2AD-A669-4772-BEBC-437B7030AE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346068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9DA073D-4319-4318-AC06-1DF9C9B9DF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263196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239360" y="217980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102420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263196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4239360" y="2609640"/>
            <a:ext cx="15307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2701C2D-F724-4149-ADD5-D965CEA8B50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3C5499-32B6-4C9A-AC4C-A21B90125D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64E0A9-AD8B-4F0C-AED4-D22AF53552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41F588-4AD2-473E-97A6-F954B4F205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5CFB97-237F-4489-864D-5494B4178F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82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60680" y="260964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A671F4-8808-44C8-922F-FBEA975839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60680" y="2179800"/>
            <a:ext cx="232020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024200" y="2609640"/>
            <a:ext cx="4754520" cy="3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613EBF-933C-48F0-A009-E991C31300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9"/>
          <p:cNvSpPr/>
          <p:nvPr/>
        </p:nvSpPr>
        <p:spPr>
          <a:xfrm>
            <a:off x="0" y="0"/>
            <a:ext cx="12191760" cy="4571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Oval 5"/>
          <p:cNvSpPr/>
          <p:nvPr/>
        </p:nvSpPr>
        <p:spPr>
          <a:xfrm>
            <a:off x="0" y="0"/>
            <a:ext cx="12191760" cy="4571640"/>
          </a:xfrm>
          <a:custGeom>
            <a:avLst/>
            <a:gdLst/>
            <a:ah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72040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80000"/>
              </a:lnSpc>
              <a:buNone/>
            </a:pPr>
            <a:r>
              <a:rPr b="0" lang="pt-BR" sz="5000" spc="199" strike="noStrike" cap="all">
                <a:solidFill>
                  <a:srgbClr val="0d0d0d"/>
                </a:solidFill>
                <a:latin typeface="Tw Cen MT Condensed"/>
              </a:rPr>
              <a:t>Clique para editar o título mestre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0d0d0d"/>
                </a:solidFill>
                <a:latin typeface="Tw Cen MT Condensed"/>
              </a:rPr>
              <a:t>&lt;data/hora&gt;</a:t>
            </a:r>
            <a:endParaRPr b="0" lang="pt-BR" sz="10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C9A027DC-BC5A-4A2E-AED5-2B2FDC47D966}" type="slidenum">
              <a:rPr b="0" lang="pt-BR" sz="1000" spc="-1" strike="noStrike">
                <a:solidFill>
                  <a:srgbClr val="0d0d0d"/>
                </a:solidFill>
                <a:latin typeface="Tw Cen MT Condensed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  <p:sp>
        <p:nvSpPr>
          <p:cNvPr id="7" name="Straight Connector 7"/>
          <p:cNvSpPr/>
          <p:nvPr/>
        </p:nvSpPr>
        <p:spPr>
          <a:xfrm flipV="1">
            <a:off x="8386560" y="5263920"/>
            <a:ext cx="360" cy="914400"/>
          </a:xfrm>
          <a:prstGeom prst="line">
            <a:avLst/>
          </a:prstGeom>
          <a:ln w="19050">
            <a:solidFill>
              <a:srgbClr val="1cade4">
                <a:lumMod val="7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Clique para editar o formato do texto da estrutura de tópicos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Tw Cen MT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Tw Cen MT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Tw Cen MT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Clique para editar o título mestre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Clique para editar o texto mestre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02420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Clique para editar o texto mestre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532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800" spc="-1" strike="noStrike">
                <a:solidFill>
                  <a:srgbClr val="000000"/>
                </a:solidFill>
                <a:latin typeface="Tw Cen MT"/>
              </a:rPr>
              <a:t>Segundo nível</a:t>
            </a:r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820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Terceiro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Quarto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72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Quinto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99076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/>
          </a:bodyPr>
          <a:p>
            <a:pPr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Clique para editar o texto mestre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599076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Clique para editar o texto mestre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532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800" spc="-1" strike="noStrike">
                <a:solidFill>
                  <a:srgbClr val="000000"/>
                </a:solidFill>
                <a:latin typeface="Tw Cen MT"/>
              </a:rPr>
              <a:t>Segundo nível</a:t>
            </a:r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820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Terceiro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Quarto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72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Quinto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4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0d0d0d"/>
                </a:solidFill>
                <a:latin typeface="Tw Cen MT Condensed"/>
              </a:rPr>
              <a:t>&lt;data/hora&gt;</a:t>
            </a:r>
            <a:endParaRPr b="0" lang="pt-BR" sz="10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 idx="5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 idx="6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512446AC-C76E-4359-BC43-8A60B85DAF4A}" type="slidenum">
              <a:rPr b="0" lang="pt-BR" sz="1000" spc="-1" strike="noStrike">
                <a:solidFill>
                  <a:srgbClr val="0d0d0d"/>
                </a:solidFill>
                <a:latin typeface="Tw Cen MT Condensed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Clique para editar o título mestre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5452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Clique para editar o texto mestre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532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800" spc="-1" strike="noStrike">
                <a:solidFill>
                  <a:srgbClr val="000000"/>
                </a:solidFill>
                <a:latin typeface="Tw Cen MT"/>
              </a:rPr>
              <a:t>Segundo nível</a:t>
            </a:r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820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Terceiro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Quarto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72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Quinto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989320" y="2286000"/>
            <a:ext cx="475452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Clique para editar o texto mestre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532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800" spc="-1" strike="noStrike">
                <a:solidFill>
                  <a:srgbClr val="000000"/>
                </a:solidFill>
                <a:latin typeface="Tw Cen MT"/>
              </a:rPr>
              <a:t>Segundo nível</a:t>
            </a:r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820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Terceiro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Quarto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72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Quinto nível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7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0d0d0d"/>
                </a:solidFill>
                <a:latin typeface="Tw Cen MT Condensed"/>
              </a:rPr>
              <a:t>&lt;data/hora&gt;</a:t>
            </a:r>
            <a:endParaRPr b="0" lang="pt-BR" sz="10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8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9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AFD0B68F-2F3A-4BFC-B074-FD7FCF20375D}" type="slidenum">
              <a:rPr b="0" lang="pt-BR" sz="1000" spc="-1" strike="noStrike">
                <a:solidFill>
                  <a:srgbClr val="0d0d0d"/>
                </a:solidFill>
                <a:latin typeface="Tw Cen MT Condensed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72040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80000"/>
              </a:lnSpc>
              <a:buNone/>
            </a:pPr>
            <a:r>
              <a:rPr b="0" lang="pt-BR" sz="5000" spc="199" strike="noStrike" cap="all">
                <a:solidFill>
                  <a:srgbClr val="0d0d0d"/>
                </a:solidFill>
                <a:latin typeface="Tw Cen MT Condensed"/>
              </a:rPr>
              <a:t> </a:t>
            </a:r>
            <a:r>
              <a:rPr b="0" lang="pt-BR" sz="5000" spc="199" strike="noStrike" cap="all">
                <a:solidFill>
                  <a:srgbClr val="0d0d0d"/>
                </a:solidFill>
                <a:latin typeface="Tw Cen MT Condensed"/>
              </a:rPr>
              <a:t>PORTFÓLIO CULTURAL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8610480" y="4609440"/>
            <a:ext cx="3580920" cy="224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2000"/>
          </a:bodyPr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d0d0d"/>
                </a:solidFill>
                <a:latin typeface="Tw Cen MT"/>
              </a:rPr>
              <a:t>NOME: CECE (CENTRO ESPORTIVO E CULTURAL ESCURINHA) DA FILHOS DE ZAMBI CAPOEIRA DE CRATO-CE.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d0d0d"/>
                </a:solidFill>
                <a:latin typeface="Tw Cen MT"/>
              </a:rPr>
              <a:t>TEL.: (88)992908853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d0d0d"/>
                </a:solidFill>
                <a:latin typeface="Tw Cen MT"/>
              </a:rPr>
              <a:t>FACEBOOK: Tiago Silva (Professor Novato)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d0d0d"/>
                </a:solidFill>
                <a:latin typeface="Tw Cen MT"/>
              </a:rPr>
              <a:t>PÁGINA DO FACEBOOK: Projeto Carmelita do Centro Esportivo e Cultural Escurinha.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d0d0d"/>
                </a:solidFill>
                <a:latin typeface="Tw Cen MT"/>
              </a:rPr>
              <a:t>INSTAGRAM: @professornovato.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d0d0d"/>
                </a:solidFill>
                <a:latin typeface="Tw Cen MT"/>
              </a:rPr>
              <a:t>EMAIL: tiago123crato@gmail.com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47000" y="585360"/>
            <a:ext cx="105991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 NORTEADOR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6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RUA: Jonas de Andrade                 N.: 98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BAIRRO: Vila Lobo        CIDADE: Crato-CE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16960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 DO PROJETO CARMELITA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516960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76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O Projeto nasceu desde 2003 e até hoje em execução com novas turmas todo ano, norteador do CECE (CENTRO ESPORTIVO E CULTURAL ESCURINHA)-FILHOS DE ZAMBI CAPOEIRA CRATO-CE. A cultura, a arte, a dança e luta capoeira é muito forte na comunidade social e na vida do próprio praticante, como também não devemos deixar morrer a cultura que nos é repassada, por outro lado podemos diminuir a evasão escolar, consequentemente aumentar a quantidade e qualidade dos alunos nas escolas, diminuindo assim a quantidade de crianças nas ruas, o não uso de drogas e a não violência.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77" name="Espaço Reservado para Conteúdo 6" descr=""/>
          <p:cNvPicPr/>
          <p:nvPr/>
        </p:nvPicPr>
        <p:blipFill>
          <a:blip r:embed="rId1"/>
          <a:stretch/>
        </p:blipFill>
        <p:spPr>
          <a:xfrm>
            <a:off x="864360" y="2967120"/>
            <a:ext cx="4914360" cy="334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59960" y="339840"/>
            <a:ext cx="10650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5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39880" y="1841400"/>
            <a:ext cx="5157360" cy="66348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60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OBJETIVO: INCENTIVAR OS ADEPTOS A MANTER O ESPORTE E A CULTURA AFRO-BRASILEIRA, FORMAR CIDADÃOS E PROMOVER LAZER CULTURAL.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0" name="Espaço Reservado para Conteúdo 6" descr=""/>
          <p:cNvPicPr/>
          <p:nvPr/>
        </p:nvPicPr>
        <p:blipFill>
          <a:blip r:embed="rId1"/>
          <a:stretch/>
        </p:blipFill>
        <p:spPr>
          <a:xfrm>
            <a:off x="839880" y="2681280"/>
            <a:ext cx="4608720" cy="362736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172200" y="1665360"/>
            <a:ext cx="5182920" cy="83952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1cade4"/>
                </a:solidFill>
                <a:latin typeface="Tw Cen MT"/>
              </a:rPr>
              <a:t>O PRIMEIRO INTERCÂMBIO ESPORTIVO E CULTURAL AFRO-BRASILEIRO NA CIDADE DE CRATO-CE.</a:t>
            </a:r>
            <a:endParaRPr b="0" lang="pt-B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2" name="Espaço Reservado para Conteúdo 9" descr=""/>
          <p:cNvPicPr/>
          <p:nvPr/>
        </p:nvPicPr>
        <p:blipFill>
          <a:blip r:embed="rId2"/>
          <a:stretch/>
        </p:blipFill>
        <p:spPr>
          <a:xfrm>
            <a:off x="5991120" y="2505240"/>
            <a:ext cx="5363640" cy="380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708480" y="585360"/>
            <a:ext cx="107665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1024200" y="1966680"/>
            <a:ext cx="4754520" cy="5508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47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OBJETIVO: PROMOVER INTERCÂMBIO, DESENVOLVER ATIVIDADES INCLUSIVAS, INCENTIVAR ADEPTOS A VALORIZAÇÃO DO ESPORTE E DA CULTURA AFRO-BRASILEIRA.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5" name="Espaço Reservado para Conteúdo 8" descr=""/>
          <p:cNvPicPr/>
          <p:nvPr/>
        </p:nvPicPr>
        <p:blipFill>
          <a:blip r:embed="rId1"/>
          <a:stretch/>
        </p:blipFill>
        <p:spPr>
          <a:xfrm>
            <a:off x="914400" y="2517840"/>
            <a:ext cx="4734360" cy="395784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990760" y="1841400"/>
            <a:ext cx="5456520" cy="98928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50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DESCRIÇÃO: FORAM 12 HORAS DE ATIVIDADES ESPORTIVAS E CULTURAIS, COM O INTERCÂMBIO DO CARRI E DE OUTRAS REGIÕES DO BRASIL, NA ORGANIZAÇAO DA EQUIPE DE AGENTES CULTURAIS DO CECE (CENTRO ESPORTIVO E CULTURA ESCURINHA) E SUPERVISÃO DE PROFESOR NOVATO DA FILHOS DE ZAMBI CAPOEIRA.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7" name="Espaço Reservado para Conteúdo 7" descr=""/>
          <p:cNvPicPr/>
          <p:nvPr/>
        </p:nvPicPr>
        <p:blipFill>
          <a:blip r:embed="rId2"/>
          <a:stretch/>
        </p:blipFill>
        <p:spPr>
          <a:xfrm>
            <a:off x="5991120" y="2831040"/>
            <a:ext cx="5456160" cy="349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2560" y="585360"/>
            <a:ext cx="1075356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812160" y="2179800"/>
            <a:ext cx="496656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56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OBJETIVO: PROMOVER INCLUSÃO E INTERCÂMBIO ESPORTIVO E CULTURAL, PERPETUAR A CULTURA AFRO-BRASILEIRA, DESPERTAR FORMAÇÃO CIDADÃ E DISCEMINAR O LAZER CULTURAL..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36868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46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DESCRIÇÃO: O PRIMEIRO MATUVESPERTINOTU DE CAPOEIRA E CULTURA, OCORRIDO NO ANO DE 2017 NA CIDADE DE CRATO-CE, COM AULÕES DE CAPOEIRA, CURSO DE PRMEIROS SOCORROS E APRESENTAÇÕES CULTURAIS. NA ORGANIZAÇÃO DO PROFESSOR NOVATO E EQUIPE DE AGENTES E GESTORES DO CECE.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91" name="Espaço Reservado para Conteúdo 5" descr=""/>
          <p:cNvPicPr/>
          <p:nvPr/>
        </p:nvPicPr>
        <p:blipFill>
          <a:blip r:embed="rId1"/>
          <a:stretch/>
        </p:blipFill>
        <p:spPr>
          <a:xfrm>
            <a:off x="812160" y="3002760"/>
            <a:ext cx="4965840" cy="3297600"/>
          </a:xfrm>
          <a:prstGeom prst="rect">
            <a:avLst/>
          </a:prstGeom>
          <a:ln w="0">
            <a:noFill/>
          </a:ln>
        </p:spPr>
      </p:pic>
      <p:pic>
        <p:nvPicPr>
          <p:cNvPr id="192" name="Espaço Reservado para Conteúdo 7" descr=""/>
          <p:cNvPicPr/>
          <p:nvPr/>
        </p:nvPicPr>
        <p:blipFill>
          <a:blip r:embed="rId2"/>
          <a:stretch/>
        </p:blipFill>
        <p:spPr>
          <a:xfrm>
            <a:off x="5991120" y="3002760"/>
            <a:ext cx="5368320" cy="329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69600" y="585360"/>
            <a:ext cx="1086948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62400" y="2217240"/>
            <a:ext cx="5116320" cy="78516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57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 PRIMEIRO AULÃO DE FÉRIAS DO INTERCÂMBIO DE CAPOEIRA E CULTURA DE CARIRI CEARENSE, RIO GRANDE DO SUL E MÉXICO, REALIZADO NO ANO DE 2018.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95" name="Espaço Reservado para Conteúdo 10" descr=""/>
          <p:cNvPicPr/>
          <p:nvPr/>
        </p:nvPicPr>
        <p:blipFill>
          <a:blip r:embed="rId1"/>
          <a:stretch/>
        </p:blipFill>
        <p:spPr>
          <a:xfrm>
            <a:off x="662400" y="3002760"/>
            <a:ext cx="5115600" cy="331020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172200" y="2084760"/>
            <a:ext cx="5288760" cy="78336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53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OBJETIVOS: PROMOVER INTERCÂMBIO REGIONAL, NACIONAL E INTERNACIONAL, PERPETUAR A CULTURA AFRO, DESENVOLVER COMPETÊNCIAS E HABILIDADES COM TROCA DE CONHECIMENTOS E FORNECER LAZER CULTURAL.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97" name="Espaço Reservado para Conteúdo 5" descr=""/>
          <p:cNvPicPr/>
          <p:nvPr/>
        </p:nvPicPr>
        <p:blipFill>
          <a:blip r:embed="rId2"/>
          <a:stretch/>
        </p:blipFill>
        <p:spPr>
          <a:xfrm>
            <a:off x="6140880" y="2967120"/>
            <a:ext cx="5320080" cy="34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95520" y="585360"/>
            <a:ext cx="1081548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826560" y="2179800"/>
            <a:ext cx="495180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EXPOAFROCAPOEIRA: OCORRIDOS NOS ANOS DE 2015 À 2023.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52024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58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OBJETIVO: RESGATAR UMA ANTIGA EXPOSIÇÃO DE CAPOEIRA E CULTURA AFRO QUE OCORRIA NA EXPOCRATO-CE, NO DIA DA ABERTURA DA FESTA REGIONAL DE CRATO-CE.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1" name="Espaço Reservado para Conteúdo 5" descr=""/>
          <p:cNvPicPr/>
          <p:nvPr/>
        </p:nvPicPr>
        <p:blipFill>
          <a:blip r:embed="rId1"/>
          <a:stretch/>
        </p:blipFill>
        <p:spPr>
          <a:xfrm>
            <a:off x="826560" y="3002760"/>
            <a:ext cx="4951800" cy="3305880"/>
          </a:xfrm>
          <a:prstGeom prst="rect">
            <a:avLst/>
          </a:prstGeom>
          <a:ln w="0">
            <a:noFill/>
          </a:ln>
        </p:spPr>
      </p:pic>
      <p:pic>
        <p:nvPicPr>
          <p:cNvPr id="202" name="Espaço Reservado para Conteúdo 9" descr=""/>
          <p:cNvPicPr/>
          <p:nvPr/>
        </p:nvPicPr>
        <p:blipFill>
          <a:blip r:embed="rId2"/>
          <a:stretch/>
        </p:blipFill>
        <p:spPr>
          <a:xfrm>
            <a:off x="5991120" y="3097440"/>
            <a:ext cx="5519880" cy="321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21080" y="585360"/>
            <a:ext cx="108025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776520" y="2179800"/>
            <a:ext cx="51523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57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PROJETO DE CUMPRIMENTO DA LEI: 10.639/03 NA EDUCAÇÃO FORMAL DO CRATO-CE, DESENVOLVIDO NO ANO DE 2019 NA ESCOLA ESTADO DA PARAÍBA: PINTURAS CORPORAIS DE ORIGEM AFRO-BRASILEIRA.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990760" y="2084760"/>
            <a:ext cx="5532840" cy="91728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64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OBJETIVO: INSTITUIR O ENSINO DA CULTURA-AFRO NAS ESCOLAS, OFICINAS DE INDUMENTÁRIAS DE CULTURA AFRO: SAIAS DE MACULÊLE E CULMINÂNCIA COM APRESENTAÇÕES DE DANÇAS NA ESCOLA E NO FIEC.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6" name="Espaço Reservado para Conteúdo 5" descr=""/>
          <p:cNvPicPr/>
          <p:nvPr/>
        </p:nvPicPr>
        <p:blipFill>
          <a:blip r:embed="rId1"/>
          <a:stretch/>
        </p:blipFill>
        <p:spPr>
          <a:xfrm>
            <a:off x="776520" y="2967120"/>
            <a:ext cx="5152320" cy="3341160"/>
          </a:xfrm>
          <a:prstGeom prst="rect">
            <a:avLst/>
          </a:prstGeom>
          <a:ln w="0">
            <a:noFill/>
          </a:ln>
        </p:spPr>
      </p:pic>
      <p:pic>
        <p:nvPicPr>
          <p:cNvPr id="207" name="Espaço Reservado para Conteúdo 9" descr=""/>
          <p:cNvPicPr/>
          <p:nvPr/>
        </p:nvPicPr>
        <p:blipFill>
          <a:blip r:embed="rId2"/>
          <a:stretch/>
        </p:blipFill>
        <p:spPr>
          <a:xfrm>
            <a:off x="6140880" y="2967120"/>
            <a:ext cx="5382720" cy="345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08480" y="585360"/>
            <a:ext cx="1074060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58440" y="1969560"/>
            <a:ext cx="5331960" cy="73584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67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FIEC (FESTIVAL DE INTERCÂMBIO ENTRE ESPORTE E CULTURA DO CARIRI), OCORRIDO NA PRAÇA DO CÉU CRATO-CE, NO DIA: 11/01/2020.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5990760" y="1969560"/>
            <a:ext cx="5507640" cy="73584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68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OBJETIVOS: PROMOVER INTERCÂMBIO, GERAR LAZER CULTURAL E GERIR ATIVIDADES NA PRAÇA DO CÉU DE CRATO-CE.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11" name="Espaço Reservado para Conteúdo 5" descr=""/>
          <p:cNvPicPr/>
          <p:nvPr/>
        </p:nvPicPr>
        <p:blipFill>
          <a:blip r:embed="rId1"/>
          <a:stretch/>
        </p:blipFill>
        <p:spPr>
          <a:xfrm rot="5400000">
            <a:off x="1576080" y="1893600"/>
            <a:ext cx="3602880" cy="5226480"/>
          </a:xfrm>
          <a:prstGeom prst="rect">
            <a:avLst/>
          </a:prstGeom>
          <a:ln w="0">
            <a:noFill/>
          </a:ln>
        </p:spPr>
      </p:pic>
      <p:pic>
        <p:nvPicPr>
          <p:cNvPr id="212" name="Espaço Reservado para Conteúdo 9" descr=""/>
          <p:cNvPicPr/>
          <p:nvPr/>
        </p:nvPicPr>
        <p:blipFill>
          <a:blip r:embed="rId2"/>
          <a:stretch/>
        </p:blipFill>
        <p:spPr>
          <a:xfrm>
            <a:off x="6140880" y="2705760"/>
            <a:ext cx="5357880" cy="360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3065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1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1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263160" y="2179800"/>
            <a:ext cx="551556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87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RODA NO SÍTIO (DIA DA CONSCIÊNCIA, OCORRIDO DE 2020 À 2021).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15" name="Espaço Reservado para Conteúdo 6" descr=""/>
          <p:cNvPicPr/>
          <p:nvPr/>
        </p:nvPicPr>
        <p:blipFill>
          <a:blip r:embed="rId1"/>
          <a:stretch/>
        </p:blipFill>
        <p:spPr>
          <a:xfrm>
            <a:off x="263160" y="3097440"/>
            <a:ext cx="5515200" cy="3478320"/>
          </a:xfrm>
          <a:prstGeom prst="rect">
            <a:avLst/>
          </a:prstGeom>
          <a:ln w="0">
            <a:noFill/>
          </a:ln>
        </p:spPr>
      </p:pic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87088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7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OBJETIVOS: PROMOVER INCLUSÃO, GERAR EDUCAÇÃO E GERIR ATIVIDADES NO CECE-FDZC.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17" name="Espaço Reservado para Conteúdo 7" descr=""/>
          <p:cNvPicPr/>
          <p:nvPr/>
        </p:nvPicPr>
        <p:blipFill>
          <a:blip r:embed="rId2"/>
          <a:stretch/>
        </p:blipFill>
        <p:spPr>
          <a:xfrm>
            <a:off x="6140880" y="3097440"/>
            <a:ext cx="5721120" cy="347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60000" y="480600"/>
            <a:ext cx="1152000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1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1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37960" y="2179800"/>
            <a:ext cx="554076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COMEÇO DE ANO DO CANTADOR NA CAPOEIRA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20" name="Espaço Reservado para Conteúdo 6" descr=""/>
          <p:cNvPicPr/>
          <p:nvPr/>
        </p:nvPicPr>
        <p:blipFill>
          <a:blip r:embed="rId1"/>
          <a:stretch/>
        </p:blipFill>
        <p:spPr>
          <a:xfrm>
            <a:off x="237960" y="3002760"/>
            <a:ext cx="5540040" cy="362340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70816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6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OBJETIVOS: PROMOVER INCLUSÃO, GERAR EDUCAÇÃO MUSICAL E PERPETUAR ATIVIDADES NO CECE-FDZC.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22" name="Espaço Reservado para Conteúdo 7" descr=""/>
          <p:cNvPicPr/>
          <p:nvPr/>
        </p:nvPicPr>
        <p:blipFill>
          <a:blip r:embed="rId2"/>
          <a:stretch/>
        </p:blipFill>
        <p:spPr>
          <a:xfrm>
            <a:off x="5991120" y="3097440"/>
            <a:ext cx="5895720" cy="352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Certificações do coletivo como ponto de cultura.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CERTIFICAÇÃO PELO ESTADO-CE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102420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599076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CERTIFICAÇÃO MUNICIPAL DE CRATO-CE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599076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60000" y="585360"/>
            <a:ext cx="1134000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1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1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89240" y="2179800"/>
            <a:ext cx="52891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6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EVENTO DE BATIZADOS E TROCA DE GRADUAÇÕES NO PONTO DE CULTURA CECE-FDZC/CRATO-CE EM 2023.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25" name="Espaço Reservado para Conteúdo 6" descr=""/>
          <p:cNvPicPr/>
          <p:nvPr/>
        </p:nvPicPr>
        <p:blipFill>
          <a:blip r:embed="rId1"/>
          <a:stretch/>
        </p:blipFill>
        <p:spPr>
          <a:xfrm>
            <a:off x="309240" y="2967120"/>
            <a:ext cx="5499000" cy="367812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85720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81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OBJETIVO: PERPETUAR A CULTURA AFRO-BRASILEIRA, PROMOVENDO INCLUSÃO SOCIAL.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27" name="Espaço Reservado para Conteúdo 7" descr=""/>
          <p:cNvPicPr/>
          <p:nvPr/>
        </p:nvPicPr>
        <p:blipFill>
          <a:blip r:embed="rId2"/>
          <a:stretch/>
        </p:blipFill>
        <p:spPr>
          <a:xfrm>
            <a:off x="6027480" y="2967120"/>
            <a:ext cx="5846760" cy="370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4040" y="546480"/>
            <a:ext cx="107665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12200" y="2179800"/>
            <a:ext cx="556344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RODA TRADICIONAL DE CAPOEIRA NA EXPOCRATO-CE EM JULHO DE 2023.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0" name="Espaço Reservado para Conteúdo 7" descr=""/>
          <p:cNvPicPr/>
          <p:nvPr/>
        </p:nvPicPr>
        <p:blipFill>
          <a:blip r:embed="rId1"/>
          <a:stretch/>
        </p:blipFill>
        <p:spPr>
          <a:xfrm>
            <a:off x="412200" y="2967120"/>
            <a:ext cx="5589000" cy="3691080"/>
          </a:xfrm>
          <a:prstGeom prst="rect">
            <a:avLst/>
          </a:prstGeom>
          <a:ln w="0">
            <a:noFill/>
          </a:ln>
        </p:spPr>
      </p:pic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104520" y="2179800"/>
            <a:ext cx="562788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6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MOSTRAR A CULTURA AFRO-BRASILEIRA NA MAIOR FESTA REGIONAL DE CRATO-CE, PROMOVENDO CULTURA E TURISMO.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2" name="Espaço Reservado para Conteúdo 6" descr=""/>
          <p:cNvPicPr/>
          <p:nvPr/>
        </p:nvPicPr>
        <p:blipFill>
          <a:blip r:embed="rId2"/>
          <a:stretch/>
        </p:blipFill>
        <p:spPr>
          <a:xfrm>
            <a:off x="6246360" y="2975040"/>
            <a:ext cx="5511960" cy="364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62720" y="503640"/>
            <a:ext cx="1189728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PROJETOS E EVENTOS DESENVOLVIDOS PELA EQUIPE GESTORA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73320" y="2179800"/>
            <a:ext cx="540504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1 COPA CEARENSE DE CAPOEIRA DO CARIRI EM AGOSTO DE 2023.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5" name="Espaço Reservado para Conteúdo 6" descr=""/>
          <p:cNvPicPr/>
          <p:nvPr/>
        </p:nvPicPr>
        <p:blipFill>
          <a:blip r:embed="rId1"/>
          <a:stretch/>
        </p:blipFill>
        <p:spPr>
          <a:xfrm>
            <a:off x="399240" y="2967120"/>
            <a:ext cx="5408640" cy="3639600"/>
          </a:xfrm>
          <a:prstGeom prst="rect">
            <a:avLst/>
          </a:prstGeom>
          <a:ln w="0">
            <a:noFill/>
          </a:ln>
        </p:spPr>
      </p:pic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78016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7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2300" spc="-1" strike="noStrike">
                <a:solidFill>
                  <a:srgbClr val="1cade4"/>
                </a:solidFill>
                <a:latin typeface="Tw Cen MT"/>
              </a:rPr>
              <a:t>OBJETIVO: MOSTRAR O PODER DA CAPOEIRA COMO LUTA, PROMOVENDO INCLUSÃO.</a:t>
            </a:r>
            <a:endParaRPr b="1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7" name="Espaço Reservado para Conteúdo 7" descr=""/>
          <p:cNvPicPr/>
          <p:nvPr/>
        </p:nvPicPr>
        <p:blipFill>
          <a:blip r:embed="rId2"/>
          <a:stretch/>
        </p:blipFill>
        <p:spPr>
          <a:xfrm>
            <a:off x="6117480" y="2967120"/>
            <a:ext cx="5679360" cy="362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47000" y="585360"/>
            <a:ext cx="10727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DO CECE (CENTRO ESPORTIVO E CULTURAL ESCURINHA)-filhos de zambi capoeira 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39880" y="2179800"/>
            <a:ext cx="5157360" cy="78696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74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RUA: Jonas de Andrade.               N.: 98.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BAIRRO: Vila Lobo        CIDADE: Crato-CE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11920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1cade4"/>
                </a:solidFill>
                <a:latin typeface="Tw Cen MT"/>
              </a:rPr>
              <a:t>OBJETIVO E ATIVIDADE DESENVOLVIDA</a:t>
            </a:r>
            <a:endParaRPr b="0" lang="pt-B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511920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82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Fundado pelo Tiago da Silva (Professor Novato). Somos perpetuadores da Cultura Afro-brasileira na cidade de Crato- CE e na região do cariri, ensinando Capoeira e danças como: maculêle, samba de roda e outras. Temos profissionais como professor de Capoeira, Educador Físico e instrutores como agentes culturais. Desenvolvendo Educação Não Escolar e perpetuando a cultura formadora de nosso País, resgatando crianças e adolescentes das ruas, formando eles cidadãos para o exercício da cidadania. 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44" name="Espaço Reservado para Conteúdo 7" descr=""/>
          <p:cNvPicPr/>
          <p:nvPr/>
        </p:nvPicPr>
        <p:blipFill>
          <a:blip r:embed="rId1"/>
          <a:stretch/>
        </p:blipFill>
        <p:spPr>
          <a:xfrm>
            <a:off x="1173600" y="2967120"/>
            <a:ext cx="4455360" cy="334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47000" y="585360"/>
            <a:ext cx="10637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DA GESTORA E AGENTE CULTURAL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102420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87000"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ANA POLIANA DO NASCIMENTO PEREIRA (MONITORA MANSINHA)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 DO AGENTE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547020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90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Graduada em Capoeira pelo Centro Esportivo e Cultural Escurinha, dançarina de danças de Cultura Afro-brasileira. Graduada em Recursos Humanos pela UVA-Universidade Vale do Acarau. Gestora e Agente Cultural do Projeto Carmelita nos anos: 2013 à 2023, e uma das  Fundadoras do CECE (CENTRO ESPORTIVO E CULTURAL ESCURINHA)-FILHOS DE ZAMBI CAPOEIRA CRATO-CE. Atualmente Ajudante de Produção da Empresa Grendene Calçados.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49" name="Espaço Reservado para Conteúdo 8" descr=""/>
          <p:cNvPicPr/>
          <p:nvPr/>
        </p:nvPicPr>
        <p:blipFill>
          <a:blip r:embed="rId1"/>
          <a:stretch/>
        </p:blipFill>
        <p:spPr>
          <a:xfrm>
            <a:off x="1173600" y="2967120"/>
            <a:ext cx="4455360" cy="334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9840" y="180000"/>
            <a:ext cx="10675800" cy="175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DO GESTOR: TIAGO DA SILVA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833440" y="1703160"/>
            <a:ext cx="5686560" cy="441684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1400" spc="-1" strike="noStrike">
                <a:solidFill>
                  <a:srgbClr val="000000"/>
                </a:solidFill>
                <a:latin typeface="Tw Cen MT"/>
              </a:rPr>
              <a:t>Professor de capoeira e danças de cultura Afro-brasileira. Mestrando em Ciências da Educação pela Absoulute Christian University. Pós Graduado em Matemática e Física pela FJN-Faculdade de Juazeiro do Norte-CE. Licenciado em Educação Física pela Unileão-Centro Universitário Doutor Leão Sampaio de Juazeiro do Norte-CE. Bacharel em Educação Física pela Uninta-CE. Atualmente professor de Matemática, Geometria e Ciências da rede municipal de ensino da cidade de Crato-CE. Gestor da Praça do CÉU da Cidade de Crato-CE, como representante da sociedade Civil e de Bairros do entorno e idealizador de projetos de intercâmbio culturais e esportivos, idealizador do FIEC (Festival de Intercâmbio entre Esporte e Cultura) da Praça do CÉU-CRATO-CE. Fundador do Projeto Carmelita de resgate da Cultura Afro-brasileira no Crato-CE, gestor e agente do CECE (Centro Esportivo e Cultural Escurinha)-Filhos de Zambi Capoeira Crato-CE, onde o projeto e o ponto de cultura hoje já instruiu agentes culturais que já fazem parte do mapa cultural do Ceará. Ministrante de aulas de capoeira e danças de cultura Afro na Sede Comunitária do Bairro Vila Lobo, onde o objetivo destes trabalhos é resgatar as crianças e adolescentes das ruas, através de uma educação não escolar para uma educação escolar com matrícula e bom rendimento como critério de participação do projeto na inclusão do ensino formal, diminuindo a evasão escolar, formando cidadão para exercício de sua cidadania.</a:t>
            </a:r>
            <a:endParaRPr b="0" lang="pt-BR" sz="14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52" name="Espaço Reservado para Conteúdo 4" descr=""/>
          <p:cNvPicPr/>
          <p:nvPr/>
        </p:nvPicPr>
        <p:blipFill>
          <a:blip r:embed="rId1"/>
          <a:stretch/>
        </p:blipFill>
        <p:spPr>
          <a:xfrm>
            <a:off x="789120" y="1991520"/>
            <a:ext cx="4988880" cy="385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4040" y="585360"/>
            <a:ext cx="1070208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DO AGENTE E GESTOR CULTURAL do cece-fdzc/crato-ce.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812160" y="2179800"/>
            <a:ext cx="508716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RAFAEL BRILHANTE RIBEIRO (MONITOR BRILHANTE)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513180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 DO AGENTE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513180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88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Graduado em capoeira pelo Centro Esportivo e Cultural Escurinha, dançarino de samba de roda e maculêle, músico e instrumentista de capoeira e cultura Afro-brasileira. Técnico em manutenção pela E.E.E.P. Maria violeta Arraes de Alencar, Segurança profissional. Atualmente agente cultural e gestor do projeto carmelita do CECE (CENTRO ESPORTIVO E CULTURAL ESCURINHA)-FILHOS DE ZAMBI CAPOEIRA CRATO-CE.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57" name="Espaço Reservado para Conteúdo 9" descr=""/>
          <p:cNvPicPr/>
          <p:nvPr/>
        </p:nvPicPr>
        <p:blipFill>
          <a:blip r:embed="rId1"/>
          <a:stretch/>
        </p:blipFill>
        <p:spPr>
          <a:xfrm>
            <a:off x="812160" y="2967120"/>
            <a:ext cx="5087160" cy="334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47000" y="585360"/>
            <a:ext cx="1065060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do agente e gestor cultural do cece-fdzc/crat0-ce.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88440" y="2179800"/>
            <a:ext cx="539028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rmAutofit fontScale="81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ANA CRISTINA DO NASCIMENTO PEREIRA (AGENTE CULTURAL E COZINHEIRA).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60" name="Espaço Reservado para Conteúdo 6" descr=""/>
          <p:cNvPicPr/>
          <p:nvPr/>
        </p:nvPicPr>
        <p:blipFill>
          <a:blip r:embed="rId1"/>
          <a:stretch/>
        </p:blipFill>
        <p:spPr>
          <a:xfrm rot="5400000">
            <a:off x="1308960" y="2047320"/>
            <a:ext cx="3457800" cy="529812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 DO AGENTE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Promotora de Eventos do CECE da Filhos de Zambi, cozinheira de comidas típicas da Cultura Afro-brasileira. Gestora e Agente Cultural do Projeto Carmelita nos anos: 2019 à 2023, e uma das  Fundadoras do CECE (CENTRO ESPORTIVO E CULTURAL ESCURINHA)-FILHOS DE ZAMBI CAPOEIRA CRATO-CE.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47000" y="585360"/>
            <a:ext cx="10637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do agente e gestor cultural do cece-fdzc/crat0-ce.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75840" y="2179800"/>
            <a:ext cx="540288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LUIZ PEDRO BATISTA NETO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65" name="Espaço Reservado para Conteúdo 6" descr=""/>
          <p:cNvPicPr/>
          <p:nvPr/>
        </p:nvPicPr>
        <p:blipFill>
          <a:blip r:embed="rId1"/>
          <a:stretch/>
        </p:blipFill>
        <p:spPr>
          <a:xfrm rot="16200000">
            <a:off x="1129680" y="2039760"/>
            <a:ext cx="3895200" cy="540288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 DO AGENTE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98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Graduado em capoeira pelo Centro Esportivo e Cultural Escurinha, dançarino de samba de roda e maculêle, músico e instrumentista de capoeira e cultura Afro-brasileira. Atualmente agente cultural e gestor do projeto carmelita do CECE (CENTRO ESPORTIVO E CULTURAL ESCURINHA)-FILHOS DE ZAMBI CAPOEIRA CRATO-CE.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4040" y="585360"/>
            <a:ext cx="1058616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t-BR" sz="5000" spc="97" strike="noStrike" cap="all">
                <a:solidFill>
                  <a:srgbClr val="0d0d0d"/>
                </a:solidFill>
                <a:latin typeface="Tw Cen MT Condensed"/>
              </a:rPr>
              <a:t>Descrição do agente e gestor cultural do cece-fdzc/crat0-ce.</a:t>
            </a:r>
            <a:endParaRPr b="0" lang="pt-BR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375840" y="2179800"/>
            <a:ext cx="540288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ANTONIO WALISSOM (GRADUADO CALADO)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70" name="Espaço Reservado para Conteúdo 6" descr=""/>
          <p:cNvPicPr/>
          <p:nvPr/>
        </p:nvPicPr>
        <p:blipFill>
          <a:blip r:embed="rId1"/>
          <a:stretch/>
        </p:blipFill>
        <p:spPr>
          <a:xfrm>
            <a:off x="463320" y="2967120"/>
            <a:ext cx="5165280" cy="368388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990760" y="2179800"/>
            <a:ext cx="4754520" cy="8226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300" spc="-1" strike="noStrike">
                <a:solidFill>
                  <a:srgbClr val="1cade4"/>
                </a:solidFill>
                <a:latin typeface="Tw Cen MT"/>
              </a:rPr>
              <a:t>DESCRIÇÃO DO AGENTE</a:t>
            </a:r>
            <a:endParaRPr b="0" lang="pt-BR" sz="23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5990760" y="2967840"/>
            <a:ext cx="4754520" cy="33411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83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t-BR" sz="2200" spc="-1" strike="noStrike">
                <a:solidFill>
                  <a:srgbClr val="000000"/>
                </a:solidFill>
                <a:latin typeface="Tw Cen MT"/>
              </a:rPr>
              <a:t>Graduado em capoeira pelo Centro Esportivo e Cultural Escurinha, dançarino de samba de roda e maculêle, músico e instrumentista de capoeira e cultura Afro-brasileira. Técnico em manutenção pela E.E.E.P. Maria violeta Arraes de Alencar, mecânico automotor profissional. Atualmente agente cultural e gestor do projeto carmelita do CECE (CENTRO ESPORTIVO E CULTURAL ESCURINHA)-FILHOS DE ZAMBI CAPOEIRA CRATO-CE.</a:t>
            </a: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b="0" lang="pt-BR" sz="22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828</TotalTime>
  <Application>LibreOffice/7.3.3.2$Windows_X86_64 LibreOffice_project/d1d0ea68f081ee2800a922cac8f79445e4603348</Application>
  <AppVersion>15.0000</AppVersion>
  <Words>1589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2020-07-19T16:30:05Z</dcterms:created>
  <dc:creator>Meus Documentos</dc:creator>
  <dc:description/>
  <dc:language>pt-BR</dc:language>
  <cp:lastModifiedBy/>
  <dcterms:modified xsi:type="dcterms:W3CDTF">2023-09-26T16:21:11Z</dcterms:modified>
  <cp:revision>157</cp:revision>
  <dc:subject/>
  <dc:title>PORTFÓLIO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22</vt:i4>
  </property>
</Properties>
</file>