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8"/>
  </p:notesMasterIdLst>
  <p:handoutMasterIdLst>
    <p:handoutMasterId r:id="rId29"/>
  </p:handoutMasterIdLst>
  <p:sldIdLst>
    <p:sldId id="496" r:id="rId5"/>
    <p:sldId id="508" r:id="rId6"/>
    <p:sldId id="498" r:id="rId7"/>
    <p:sldId id="507" r:id="rId8"/>
    <p:sldId id="502" r:id="rId9"/>
    <p:sldId id="499" r:id="rId10"/>
    <p:sldId id="277" r:id="rId11"/>
    <p:sldId id="259" r:id="rId12"/>
    <p:sldId id="512" r:id="rId13"/>
    <p:sldId id="511" r:id="rId14"/>
    <p:sldId id="513" r:id="rId15"/>
    <p:sldId id="510" r:id="rId16"/>
    <p:sldId id="509" r:id="rId17"/>
    <p:sldId id="275" r:id="rId18"/>
    <p:sldId id="514" r:id="rId19"/>
    <p:sldId id="515" r:id="rId20"/>
    <p:sldId id="516" r:id="rId21"/>
    <p:sldId id="518" r:id="rId22"/>
    <p:sldId id="519" r:id="rId23"/>
    <p:sldId id="517" r:id="rId24"/>
    <p:sldId id="521" r:id="rId25"/>
    <p:sldId id="520" r:id="rId26"/>
    <p:sldId id="503" r:id="rId2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49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partamento de projetos Barbalha" userId="a041b18cadb7416d" providerId="LiveId" clId="{69B16E74-BA5D-45CB-A290-224E8631CD0B}"/>
    <pc:docChg chg="undo custSel addSld delSld modSld sldOrd">
      <pc:chgData name="Departamento de projetos Barbalha" userId="a041b18cadb7416d" providerId="LiveId" clId="{69B16E74-BA5D-45CB-A290-224E8631CD0B}" dt="2024-03-20T19:27:05.868" v="1035" actId="22"/>
      <pc:docMkLst>
        <pc:docMk/>
      </pc:docMkLst>
      <pc:sldChg chg="delSp modSp add ord delDesignElem">
        <pc:chgData name="Departamento de projetos Barbalha" userId="a041b18cadb7416d" providerId="LiveId" clId="{69B16E74-BA5D-45CB-A290-224E8631CD0B}" dt="2024-03-20T18:50:52.726" v="646" actId="14826"/>
        <pc:sldMkLst>
          <pc:docMk/>
          <pc:sldMk cId="322615954" sldId="259"/>
        </pc:sldMkLst>
        <pc:spChg chg="del">
          <ac:chgData name="Departamento de projetos Barbalha" userId="a041b18cadb7416d" providerId="LiveId" clId="{69B16E74-BA5D-45CB-A290-224E8631CD0B}" dt="2024-03-20T18:35:56.120" v="594"/>
          <ac:spMkLst>
            <pc:docMk/>
            <pc:sldMk cId="322615954" sldId="259"/>
            <ac:spMk id="33" creationId="{6742736B-1326-450B-9240-348937388E6A}"/>
          </ac:spMkLst>
        </pc:spChg>
        <pc:picChg chg="mod">
          <ac:chgData name="Departamento de projetos Barbalha" userId="a041b18cadb7416d" providerId="LiveId" clId="{69B16E74-BA5D-45CB-A290-224E8631CD0B}" dt="2024-03-20T18:49:29.441" v="635" actId="14826"/>
          <ac:picMkLst>
            <pc:docMk/>
            <pc:sldMk cId="322615954" sldId="259"/>
            <ac:picMk id="2" creationId="{D679A25D-35AD-D432-6875-752C6B821615}"/>
          </ac:picMkLst>
        </pc:picChg>
        <pc:picChg chg="mod">
          <ac:chgData name="Departamento de projetos Barbalha" userId="a041b18cadb7416d" providerId="LiveId" clId="{69B16E74-BA5D-45CB-A290-224E8631CD0B}" dt="2024-03-20T18:50:21.002" v="641" actId="14826"/>
          <ac:picMkLst>
            <pc:docMk/>
            <pc:sldMk cId="322615954" sldId="259"/>
            <ac:picMk id="3" creationId="{A627133A-90CD-22F8-29EF-C235DF1B8CB9}"/>
          </ac:picMkLst>
        </pc:picChg>
        <pc:picChg chg="mod">
          <ac:chgData name="Departamento de projetos Barbalha" userId="a041b18cadb7416d" providerId="LiveId" clId="{69B16E74-BA5D-45CB-A290-224E8631CD0B}" dt="2024-03-20T18:49:39.782" v="636" actId="14826"/>
          <ac:picMkLst>
            <pc:docMk/>
            <pc:sldMk cId="322615954" sldId="259"/>
            <ac:picMk id="4" creationId="{FC73ABC1-4975-E3B6-0280-7AAEFA209E8C}"/>
          </ac:picMkLst>
        </pc:picChg>
        <pc:picChg chg="mod">
          <ac:chgData name="Departamento de projetos Barbalha" userId="a041b18cadb7416d" providerId="LiveId" clId="{69B16E74-BA5D-45CB-A290-224E8631CD0B}" dt="2024-03-20T18:50:52.726" v="646" actId="14826"/>
          <ac:picMkLst>
            <pc:docMk/>
            <pc:sldMk cId="322615954" sldId="259"/>
            <ac:picMk id="5" creationId="{063E268F-5FC4-3DF4-964B-88C2B9E30672}"/>
          </ac:picMkLst>
        </pc:picChg>
      </pc:sldChg>
      <pc:sldChg chg="delSp modSp add ord delDesignElem">
        <pc:chgData name="Departamento de projetos Barbalha" userId="a041b18cadb7416d" providerId="LiveId" clId="{69B16E74-BA5D-45CB-A290-224E8631CD0B}" dt="2024-03-20T18:56:04.241" v="684"/>
        <pc:sldMkLst>
          <pc:docMk/>
          <pc:sldMk cId="3746887214" sldId="275"/>
        </pc:sldMkLst>
        <pc:spChg chg="del">
          <ac:chgData name="Departamento de projetos Barbalha" userId="a041b18cadb7416d" providerId="LiveId" clId="{69B16E74-BA5D-45CB-A290-224E8631CD0B}" dt="2024-03-20T18:36:26.017" v="598"/>
          <ac:spMkLst>
            <pc:docMk/>
            <pc:sldMk cId="3746887214" sldId="275"/>
            <ac:spMk id="10" creationId="{4F7B9026-36AD-42E4-B172-8D68F3A339B4}"/>
          </ac:spMkLst>
        </pc:spChg>
        <pc:picChg chg="mod">
          <ac:chgData name="Departamento de projetos Barbalha" userId="a041b18cadb7416d" providerId="LiveId" clId="{69B16E74-BA5D-45CB-A290-224E8631CD0B}" dt="2024-03-20T18:52:08.901" v="649" actId="14826"/>
          <ac:picMkLst>
            <pc:docMk/>
            <pc:sldMk cId="3746887214" sldId="275"/>
            <ac:picMk id="2" creationId="{784E0E55-26E5-C88E-58B1-72EF1D0E2E51}"/>
          </ac:picMkLst>
        </pc:picChg>
        <pc:picChg chg="mod">
          <ac:chgData name="Departamento de projetos Barbalha" userId="a041b18cadb7416d" providerId="LiveId" clId="{69B16E74-BA5D-45CB-A290-224E8631CD0B}" dt="2024-03-20T18:52:00.859" v="648" actId="14826"/>
          <ac:picMkLst>
            <pc:docMk/>
            <pc:sldMk cId="3746887214" sldId="275"/>
            <ac:picMk id="4" creationId="{3E26CAEA-FB60-6DAE-A5D0-BA63EAB100CE}"/>
          </ac:picMkLst>
        </pc:picChg>
        <pc:picChg chg="mod">
          <ac:chgData name="Departamento de projetos Barbalha" userId="a041b18cadb7416d" providerId="LiveId" clId="{69B16E74-BA5D-45CB-A290-224E8631CD0B}" dt="2024-03-20T18:55:54.385" v="682" actId="14826"/>
          <ac:picMkLst>
            <pc:docMk/>
            <pc:sldMk cId="3746887214" sldId="275"/>
            <ac:picMk id="5" creationId="{77590341-A1ED-84F5-A407-BFB50B638006}"/>
          </ac:picMkLst>
        </pc:picChg>
      </pc:sldChg>
      <pc:sldChg chg="delSp modSp add ord delDesignElem">
        <pc:chgData name="Departamento de projetos Barbalha" userId="a041b18cadb7416d" providerId="LiveId" clId="{69B16E74-BA5D-45CB-A290-224E8631CD0B}" dt="2024-03-20T18:48:08.768" v="621" actId="14826"/>
        <pc:sldMkLst>
          <pc:docMk/>
          <pc:sldMk cId="1350556565" sldId="277"/>
        </pc:sldMkLst>
        <pc:spChg chg="del">
          <ac:chgData name="Departamento de projetos Barbalha" userId="a041b18cadb7416d" providerId="LiveId" clId="{69B16E74-BA5D-45CB-A290-224E8631CD0B}" dt="2024-03-20T18:35:20.880" v="590"/>
          <ac:spMkLst>
            <pc:docMk/>
            <pc:sldMk cId="1350556565" sldId="277"/>
            <ac:spMk id="10" creationId="{E8DC6FCD-811B-436E-9FEE-FC957486CD7E}"/>
          </ac:spMkLst>
        </pc:spChg>
        <pc:picChg chg="mod">
          <ac:chgData name="Departamento de projetos Barbalha" userId="a041b18cadb7416d" providerId="LiveId" clId="{69B16E74-BA5D-45CB-A290-224E8631CD0B}" dt="2024-03-20T18:48:08.768" v="621" actId="14826"/>
          <ac:picMkLst>
            <pc:docMk/>
            <pc:sldMk cId="1350556565" sldId="277"/>
            <ac:picMk id="2" creationId="{82AF02FE-86BC-C49A-26CD-DC91FF03ECFA}"/>
          </ac:picMkLst>
        </pc:picChg>
        <pc:picChg chg="mod">
          <ac:chgData name="Departamento de projetos Barbalha" userId="a041b18cadb7416d" providerId="LiveId" clId="{69B16E74-BA5D-45CB-A290-224E8631CD0B}" dt="2024-03-20T18:47:57.047" v="620" actId="14826"/>
          <ac:picMkLst>
            <pc:docMk/>
            <pc:sldMk cId="1350556565" sldId="277"/>
            <ac:picMk id="3" creationId="{9BE59829-75ED-D14F-FAF7-3BE21CC66E8E}"/>
          </ac:picMkLst>
        </pc:picChg>
        <pc:picChg chg="mod">
          <ac:chgData name="Departamento de projetos Barbalha" userId="a041b18cadb7416d" providerId="LiveId" clId="{69B16E74-BA5D-45CB-A290-224E8631CD0B}" dt="2024-03-20T18:47:47.530" v="619" actId="14826"/>
          <ac:picMkLst>
            <pc:docMk/>
            <pc:sldMk cId="1350556565" sldId="277"/>
            <ac:picMk id="4" creationId="{486BA692-30AC-962B-136F-549ABC119D40}"/>
          </ac:picMkLst>
        </pc:picChg>
        <pc:picChg chg="mod">
          <ac:chgData name="Departamento de projetos Barbalha" userId="a041b18cadb7416d" providerId="LiveId" clId="{69B16E74-BA5D-45CB-A290-224E8631CD0B}" dt="2024-03-20T18:47:38.514" v="618" actId="14826"/>
          <ac:picMkLst>
            <pc:docMk/>
            <pc:sldMk cId="1350556565" sldId="277"/>
            <ac:picMk id="5" creationId="{E884CD34-3E3D-92B8-DF1C-62A5307EA979}"/>
          </ac:picMkLst>
        </pc:picChg>
      </pc:sldChg>
      <pc:sldChg chg="delSp modSp add del ord delDesignElem">
        <pc:chgData name="Departamento de projetos Barbalha" userId="a041b18cadb7416d" providerId="LiveId" clId="{69B16E74-BA5D-45CB-A290-224E8631CD0B}" dt="2024-03-20T19:14:34.438" v="763" actId="47"/>
        <pc:sldMkLst>
          <pc:docMk/>
          <pc:sldMk cId="2023049603" sldId="283"/>
        </pc:sldMkLst>
        <pc:spChg chg="del">
          <ac:chgData name="Departamento de projetos Barbalha" userId="a041b18cadb7416d" providerId="LiveId" clId="{69B16E74-BA5D-45CB-A290-224E8631CD0B}" dt="2024-03-20T19:09:01.835" v="758"/>
          <ac:spMkLst>
            <pc:docMk/>
            <pc:sldMk cId="2023049603" sldId="283"/>
            <ac:spMk id="8" creationId="{11BE3FA7-0D70-4431-814F-D8C40576EA93}"/>
          </ac:spMkLst>
        </pc:spChg>
        <pc:picChg chg="mod">
          <ac:chgData name="Departamento de projetos Barbalha" userId="a041b18cadb7416d" providerId="LiveId" clId="{69B16E74-BA5D-45CB-A290-224E8631CD0B}" dt="2024-03-20T19:14:25.885" v="762" actId="14826"/>
          <ac:picMkLst>
            <pc:docMk/>
            <pc:sldMk cId="2023049603" sldId="283"/>
            <ac:picMk id="2" creationId="{C134BCCD-0157-9CF7-36F8-30586A3DD939}"/>
          </ac:picMkLst>
        </pc:picChg>
      </pc:sldChg>
      <pc:sldChg chg="del">
        <pc:chgData name="Departamento de projetos Barbalha" userId="a041b18cadb7416d" providerId="LiveId" clId="{69B16E74-BA5D-45CB-A290-224E8631CD0B}" dt="2024-03-20T19:26:41.500" v="1033" actId="47"/>
        <pc:sldMkLst>
          <pc:docMk/>
          <pc:sldMk cId="783648607" sldId="429"/>
        </pc:sldMkLst>
      </pc:sldChg>
      <pc:sldChg chg="del">
        <pc:chgData name="Departamento de projetos Barbalha" userId="a041b18cadb7416d" providerId="LiveId" clId="{69B16E74-BA5D-45CB-A290-224E8631CD0B}" dt="2024-03-20T19:21:31.096" v="833" actId="47"/>
        <pc:sldMkLst>
          <pc:docMk/>
          <pc:sldMk cId="1249466392" sldId="430"/>
        </pc:sldMkLst>
      </pc:sldChg>
      <pc:sldChg chg="addSp delSp mod">
        <pc:chgData name="Departamento de projetos Barbalha" userId="a041b18cadb7416d" providerId="LiveId" clId="{69B16E74-BA5D-45CB-A290-224E8631CD0B}" dt="2024-03-20T19:27:05.868" v="1035" actId="22"/>
        <pc:sldMkLst>
          <pc:docMk/>
          <pc:sldMk cId="3865773605" sldId="496"/>
        </pc:sldMkLst>
        <pc:spChg chg="add del">
          <ac:chgData name="Departamento de projetos Barbalha" userId="a041b18cadb7416d" providerId="LiveId" clId="{69B16E74-BA5D-45CB-A290-224E8631CD0B}" dt="2024-03-20T19:27:05.868" v="1035" actId="22"/>
          <ac:spMkLst>
            <pc:docMk/>
            <pc:sldMk cId="3865773605" sldId="496"/>
            <ac:spMk id="5" creationId="{833AEE28-C786-3520-794F-A83C786F96BA}"/>
          </ac:spMkLst>
        </pc:spChg>
      </pc:sldChg>
      <pc:sldChg chg="modSp mod">
        <pc:chgData name="Departamento de projetos Barbalha" userId="a041b18cadb7416d" providerId="LiveId" clId="{69B16E74-BA5D-45CB-A290-224E8631CD0B}" dt="2024-03-20T18:34:40.209" v="588" actId="20577"/>
        <pc:sldMkLst>
          <pc:docMk/>
          <pc:sldMk cId="2201432123" sldId="499"/>
        </pc:sldMkLst>
        <pc:spChg chg="mod">
          <ac:chgData name="Departamento de projetos Barbalha" userId="a041b18cadb7416d" providerId="LiveId" clId="{69B16E74-BA5D-45CB-A290-224E8631CD0B}" dt="2024-03-20T18:34:21.467" v="548" actId="20577"/>
          <ac:spMkLst>
            <pc:docMk/>
            <pc:sldMk cId="2201432123" sldId="499"/>
            <ac:spMk id="2" creationId="{09153F4F-A16A-4B8B-9227-2EB4EFA020AA}"/>
          </ac:spMkLst>
        </pc:spChg>
        <pc:spChg chg="mod">
          <ac:chgData name="Departamento de projetos Barbalha" userId="a041b18cadb7416d" providerId="LiveId" clId="{69B16E74-BA5D-45CB-A290-224E8631CD0B}" dt="2024-03-20T18:34:40.209" v="588" actId="20577"/>
          <ac:spMkLst>
            <pc:docMk/>
            <pc:sldMk cId="2201432123" sldId="499"/>
            <ac:spMk id="3" creationId="{4BF9879B-7534-4AE1-813D-DDCAD3281B73}"/>
          </ac:spMkLst>
        </pc:spChg>
      </pc:sldChg>
      <pc:sldChg chg="del">
        <pc:chgData name="Departamento de projetos Barbalha" userId="a041b18cadb7416d" providerId="LiveId" clId="{69B16E74-BA5D-45CB-A290-224E8631CD0B}" dt="2024-03-20T19:21:34.056" v="835" actId="47"/>
        <pc:sldMkLst>
          <pc:docMk/>
          <pc:sldMk cId="2337905978" sldId="500"/>
        </pc:sldMkLst>
      </pc:sldChg>
      <pc:sldChg chg="del ord">
        <pc:chgData name="Departamento de projetos Barbalha" userId="a041b18cadb7416d" providerId="LiveId" clId="{69B16E74-BA5D-45CB-A290-224E8631CD0B}" dt="2024-03-20T19:21:31.956" v="834" actId="47"/>
        <pc:sldMkLst>
          <pc:docMk/>
          <pc:sldMk cId="4048077842" sldId="501"/>
        </pc:sldMkLst>
      </pc:sldChg>
      <pc:sldChg chg="delSp modSp mod">
        <pc:chgData name="Departamento de projetos Barbalha" userId="a041b18cadb7416d" providerId="LiveId" clId="{69B16E74-BA5D-45CB-A290-224E8631CD0B}" dt="2024-03-20T18:33:56.950" v="500" actId="478"/>
        <pc:sldMkLst>
          <pc:docMk/>
          <pc:sldMk cId="187603525" sldId="502"/>
        </pc:sldMkLst>
        <pc:spChg chg="del">
          <ac:chgData name="Departamento de projetos Barbalha" userId="a041b18cadb7416d" providerId="LiveId" clId="{69B16E74-BA5D-45CB-A290-224E8631CD0B}" dt="2024-03-20T18:33:56.950" v="500" actId="478"/>
          <ac:spMkLst>
            <pc:docMk/>
            <pc:sldMk cId="187603525" sldId="502"/>
            <ac:spMk id="4" creationId="{CD545352-0B0C-4D62-B921-1970284FD9B9}"/>
          </ac:spMkLst>
        </pc:spChg>
        <pc:spChg chg="del">
          <ac:chgData name="Departamento de projetos Barbalha" userId="a041b18cadb7416d" providerId="LiveId" clId="{69B16E74-BA5D-45CB-A290-224E8631CD0B}" dt="2024-03-20T18:33:54.695" v="499" actId="478"/>
          <ac:spMkLst>
            <pc:docMk/>
            <pc:sldMk cId="187603525" sldId="502"/>
            <ac:spMk id="5" creationId="{86496F98-0917-4CDD-8ECD-008D45834E74}"/>
          </ac:spMkLst>
        </pc:spChg>
        <pc:spChg chg="mod">
          <ac:chgData name="Departamento de projetos Barbalha" userId="a041b18cadb7416d" providerId="LiveId" clId="{69B16E74-BA5D-45CB-A290-224E8631CD0B}" dt="2024-03-20T18:30:41.307" v="489" actId="20577"/>
          <ac:spMkLst>
            <pc:docMk/>
            <pc:sldMk cId="187603525" sldId="502"/>
            <ac:spMk id="7" creationId="{9E2D9CA0-1791-40C7-A419-1A0FC27F1453}"/>
          </ac:spMkLst>
        </pc:spChg>
        <pc:graphicFrameChg chg="mod">
          <ac:chgData name="Departamento de projetos Barbalha" userId="a041b18cadb7416d" providerId="LiveId" clId="{69B16E74-BA5D-45CB-A290-224E8631CD0B}" dt="2024-03-20T18:31:32.351" v="498" actId="123"/>
          <ac:graphicFrameMkLst>
            <pc:docMk/>
            <pc:sldMk cId="187603525" sldId="502"/>
            <ac:graphicFrameMk id="9" creationId="{F1FE7965-FFF1-4D76-8410-67C3D7905909}"/>
          </ac:graphicFrameMkLst>
        </pc:graphicFrameChg>
      </pc:sldChg>
      <pc:sldChg chg="delSp modSp add del mod">
        <pc:chgData name="Departamento de projetos Barbalha" userId="a041b18cadb7416d" providerId="LiveId" clId="{69B16E74-BA5D-45CB-A290-224E8631CD0B}" dt="2024-03-20T19:26:28.650" v="1032" actId="20577"/>
        <pc:sldMkLst>
          <pc:docMk/>
          <pc:sldMk cId="3828361547" sldId="503"/>
        </pc:sldMkLst>
        <pc:spChg chg="mod">
          <ac:chgData name="Departamento de projetos Barbalha" userId="a041b18cadb7416d" providerId="LiveId" clId="{69B16E74-BA5D-45CB-A290-224E8631CD0B}" dt="2024-03-20T19:21:46.471" v="866" actId="20577"/>
          <ac:spMkLst>
            <pc:docMk/>
            <pc:sldMk cId="3828361547" sldId="503"/>
            <ac:spMk id="2" creationId="{07FD6002-E7C9-43AE-8B63-5ABE487D94F9}"/>
          </ac:spMkLst>
        </pc:spChg>
        <pc:spChg chg="del">
          <ac:chgData name="Departamento de projetos Barbalha" userId="a041b18cadb7416d" providerId="LiveId" clId="{69B16E74-BA5D-45CB-A290-224E8631CD0B}" dt="2024-03-20T19:23:18.860" v="994" actId="478"/>
          <ac:spMkLst>
            <pc:docMk/>
            <pc:sldMk cId="3828361547" sldId="503"/>
            <ac:spMk id="7" creationId="{5106234C-6B47-4BED-963B-6EC9C25B552A}"/>
          </ac:spMkLst>
        </pc:spChg>
        <pc:spChg chg="del">
          <ac:chgData name="Departamento de projetos Barbalha" userId="a041b18cadb7416d" providerId="LiveId" clId="{69B16E74-BA5D-45CB-A290-224E8631CD0B}" dt="2024-03-20T19:23:21.670" v="995" actId="478"/>
          <ac:spMkLst>
            <pc:docMk/>
            <pc:sldMk cId="3828361547" sldId="503"/>
            <ac:spMk id="8" creationId="{61A905F0-41FB-4528-82FB-9C213C0947D5}"/>
          </ac:spMkLst>
        </pc:spChg>
        <pc:spChg chg="mod">
          <ac:chgData name="Departamento de projetos Barbalha" userId="a041b18cadb7416d" providerId="LiveId" clId="{69B16E74-BA5D-45CB-A290-224E8631CD0B}" dt="2024-03-20T19:22:08.523" v="920" actId="313"/>
          <ac:spMkLst>
            <pc:docMk/>
            <pc:sldMk cId="3828361547" sldId="503"/>
            <ac:spMk id="14" creationId="{A3312664-75A7-465D-B522-B4D1998EE835}"/>
          </ac:spMkLst>
        </pc:spChg>
        <pc:spChg chg="mod">
          <ac:chgData name="Departamento de projetos Barbalha" userId="a041b18cadb7416d" providerId="LiveId" clId="{69B16E74-BA5D-45CB-A290-224E8631CD0B}" dt="2024-03-20T19:22:47.488" v="957" actId="14100"/>
          <ac:spMkLst>
            <pc:docMk/>
            <pc:sldMk cId="3828361547" sldId="503"/>
            <ac:spMk id="15" creationId="{91B932A8-2C41-4CC8-B93B-6E5AD145A60B}"/>
          </ac:spMkLst>
        </pc:spChg>
        <pc:spChg chg="mod">
          <ac:chgData name="Departamento de projetos Barbalha" userId="a041b18cadb7416d" providerId="LiveId" clId="{69B16E74-BA5D-45CB-A290-224E8631CD0B}" dt="2024-03-20T19:23:30.273" v="996" actId="1076"/>
          <ac:spMkLst>
            <pc:docMk/>
            <pc:sldMk cId="3828361547" sldId="503"/>
            <ac:spMk id="16" creationId="{36355637-BB26-4973-8B98-06B7E307CB60}"/>
          </ac:spMkLst>
        </pc:spChg>
        <pc:spChg chg="mod">
          <ac:chgData name="Departamento de projetos Barbalha" userId="a041b18cadb7416d" providerId="LiveId" clId="{69B16E74-BA5D-45CB-A290-224E8631CD0B}" dt="2024-03-20T19:26:28.650" v="1032" actId="20577"/>
          <ac:spMkLst>
            <pc:docMk/>
            <pc:sldMk cId="3828361547" sldId="503"/>
            <ac:spMk id="17" creationId="{373034D9-ED6D-4A5A-A8F5-A417D26C5A0F}"/>
          </ac:spMkLst>
        </pc:spChg>
      </pc:sldChg>
      <pc:sldChg chg="del">
        <pc:chgData name="Departamento de projetos Barbalha" userId="a041b18cadb7416d" providerId="LiveId" clId="{69B16E74-BA5D-45CB-A290-224E8631CD0B}" dt="2024-03-20T19:21:17.081" v="828" actId="47"/>
        <pc:sldMkLst>
          <pc:docMk/>
          <pc:sldMk cId="2708356486" sldId="504"/>
        </pc:sldMkLst>
      </pc:sldChg>
      <pc:sldChg chg="del">
        <pc:chgData name="Departamento de projetos Barbalha" userId="a041b18cadb7416d" providerId="LiveId" clId="{69B16E74-BA5D-45CB-A290-224E8631CD0B}" dt="2024-03-20T19:21:16.574" v="827" actId="47"/>
        <pc:sldMkLst>
          <pc:docMk/>
          <pc:sldMk cId="3065165948" sldId="505"/>
        </pc:sldMkLst>
      </pc:sldChg>
      <pc:sldChg chg="del">
        <pc:chgData name="Departamento de projetos Barbalha" userId="a041b18cadb7416d" providerId="LiveId" clId="{69B16E74-BA5D-45CB-A290-224E8631CD0B}" dt="2024-03-20T19:21:16.083" v="826" actId="47"/>
        <pc:sldMkLst>
          <pc:docMk/>
          <pc:sldMk cId="2151942242" sldId="506"/>
        </pc:sldMkLst>
      </pc:sldChg>
      <pc:sldChg chg="modSp mod">
        <pc:chgData name="Departamento de projetos Barbalha" userId="a041b18cadb7416d" providerId="LiveId" clId="{69B16E74-BA5D-45CB-A290-224E8631CD0B}" dt="2024-03-20T18:30:15.713" v="477" actId="20577"/>
        <pc:sldMkLst>
          <pc:docMk/>
          <pc:sldMk cId="234332033" sldId="507"/>
        </pc:sldMkLst>
        <pc:spChg chg="mod">
          <ac:chgData name="Departamento de projetos Barbalha" userId="a041b18cadb7416d" providerId="LiveId" clId="{69B16E74-BA5D-45CB-A290-224E8631CD0B}" dt="2024-03-20T18:30:15.713" v="477" actId="20577"/>
          <ac:spMkLst>
            <pc:docMk/>
            <pc:sldMk cId="234332033" sldId="507"/>
            <ac:spMk id="5" creationId="{5B430F02-9645-4F56-99F7-1DC2F76FFFE5}"/>
          </ac:spMkLst>
        </pc:spChg>
      </pc:sldChg>
      <pc:sldChg chg="addSp delSp modSp new mod modClrScheme chgLayout">
        <pc:chgData name="Departamento de projetos Barbalha" userId="a041b18cadb7416d" providerId="LiveId" clId="{69B16E74-BA5D-45CB-A290-224E8631CD0B}" dt="2024-03-20T18:40:41.853" v="609" actId="1076"/>
        <pc:sldMkLst>
          <pc:docMk/>
          <pc:sldMk cId="130916112" sldId="508"/>
        </pc:sldMkLst>
        <pc:spChg chg="del mod ord">
          <ac:chgData name="Departamento de projetos Barbalha" userId="a041b18cadb7416d" providerId="LiveId" clId="{69B16E74-BA5D-45CB-A290-224E8631CD0B}" dt="2024-03-20T18:39:51.375" v="602" actId="700"/>
          <ac:spMkLst>
            <pc:docMk/>
            <pc:sldMk cId="130916112" sldId="508"/>
            <ac:spMk id="2" creationId="{42A3962F-4329-7168-314F-44109ADC2818}"/>
          </ac:spMkLst>
        </pc:spChg>
        <pc:spChg chg="del mod ord">
          <ac:chgData name="Departamento de projetos Barbalha" userId="a041b18cadb7416d" providerId="LiveId" clId="{69B16E74-BA5D-45CB-A290-224E8631CD0B}" dt="2024-03-20T18:39:51.375" v="602" actId="700"/>
          <ac:spMkLst>
            <pc:docMk/>
            <pc:sldMk cId="130916112" sldId="508"/>
            <ac:spMk id="3" creationId="{7536DE41-BA9C-E532-9EF5-EC80A08A28FA}"/>
          </ac:spMkLst>
        </pc:spChg>
        <pc:spChg chg="del mod ord">
          <ac:chgData name="Departamento de projetos Barbalha" userId="a041b18cadb7416d" providerId="LiveId" clId="{69B16E74-BA5D-45CB-A290-224E8631CD0B}" dt="2024-03-20T18:40:06.798" v="604" actId="478"/>
          <ac:spMkLst>
            <pc:docMk/>
            <pc:sldMk cId="130916112" sldId="508"/>
            <ac:spMk id="4" creationId="{F6141E2D-8095-C452-D75F-0C00DC716E37}"/>
          </ac:spMkLst>
        </pc:spChg>
        <pc:spChg chg="mod ord">
          <ac:chgData name="Departamento de projetos Barbalha" userId="a041b18cadb7416d" providerId="LiveId" clId="{69B16E74-BA5D-45CB-A290-224E8631CD0B}" dt="2024-03-20T18:40:01.233" v="603" actId="700"/>
          <ac:spMkLst>
            <pc:docMk/>
            <pc:sldMk cId="130916112" sldId="508"/>
            <ac:spMk id="5" creationId="{298C66A0-D6AA-29F8-5D38-ECFBFCC8EA09}"/>
          </ac:spMkLst>
        </pc:spChg>
        <pc:spChg chg="mod ord">
          <ac:chgData name="Departamento de projetos Barbalha" userId="a041b18cadb7416d" providerId="LiveId" clId="{69B16E74-BA5D-45CB-A290-224E8631CD0B}" dt="2024-03-20T18:40:01.233" v="603" actId="700"/>
          <ac:spMkLst>
            <pc:docMk/>
            <pc:sldMk cId="130916112" sldId="508"/>
            <ac:spMk id="6" creationId="{785F7085-362C-8D94-E479-CA1F810F0C59}"/>
          </ac:spMkLst>
        </pc:spChg>
        <pc:spChg chg="add del mod ord">
          <ac:chgData name="Departamento de projetos Barbalha" userId="a041b18cadb7416d" providerId="LiveId" clId="{69B16E74-BA5D-45CB-A290-224E8631CD0B}" dt="2024-03-20T18:40:01.233" v="603" actId="700"/>
          <ac:spMkLst>
            <pc:docMk/>
            <pc:sldMk cId="130916112" sldId="508"/>
            <ac:spMk id="7" creationId="{1D00D9C1-B108-F9AA-3EE0-FE654C3D04E4}"/>
          </ac:spMkLst>
        </pc:spChg>
        <pc:spChg chg="add del mod ord">
          <ac:chgData name="Departamento de projetos Barbalha" userId="a041b18cadb7416d" providerId="LiveId" clId="{69B16E74-BA5D-45CB-A290-224E8631CD0B}" dt="2024-03-20T18:40:01.233" v="603" actId="700"/>
          <ac:spMkLst>
            <pc:docMk/>
            <pc:sldMk cId="130916112" sldId="508"/>
            <ac:spMk id="8" creationId="{23A0A985-4D6F-2637-8047-3D735023F0E3}"/>
          </ac:spMkLst>
        </pc:spChg>
        <pc:picChg chg="add del">
          <ac:chgData name="Departamento de projetos Barbalha" userId="a041b18cadb7416d" providerId="LiveId" clId="{69B16E74-BA5D-45CB-A290-224E8631CD0B}" dt="2024-03-20T18:40:17.083" v="606" actId="478"/>
          <ac:picMkLst>
            <pc:docMk/>
            <pc:sldMk cId="130916112" sldId="508"/>
            <ac:picMk id="9" creationId="{32D124B5-A8E8-CAD1-6115-78771CDB6C18}"/>
          </ac:picMkLst>
        </pc:picChg>
        <pc:picChg chg="add mod">
          <ac:chgData name="Departamento de projetos Barbalha" userId="a041b18cadb7416d" providerId="LiveId" clId="{69B16E74-BA5D-45CB-A290-224E8631CD0B}" dt="2024-03-20T18:40:41.853" v="609" actId="1076"/>
          <ac:picMkLst>
            <pc:docMk/>
            <pc:sldMk cId="130916112" sldId="508"/>
            <ac:picMk id="11" creationId="{8DCF78E0-F969-841B-2079-97F9D9E6AD35}"/>
          </ac:picMkLst>
        </pc:picChg>
      </pc:sldChg>
      <pc:sldChg chg="addSp delSp modSp add del mod">
        <pc:chgData name="Departamento de projetos Barbalha" userId="a041b18cadb7416d" providerId="LiveId" clId="{69B16E74-BA5D-45CB-A290-224E8631CD0B}" dt="2024-03-20T18:49:17.540" v="634" actId="47"/>
        <pc:sldMkLst>
          <pc:docMk/>
          <pc:sldMk cId="1161877938" sldId="509"/>
        </pc:sldMkLst>
        <pc:picChg chg="add del mod">
          <ac:chgData name="Departamento de projetos Barbalha" userId="a041b18cadb7416d" providerId="LiveId" clId="{69B16E74-BA5D-45CB-A290-224E8631CD0B}" dt="2024-03-20T18:49:14.247" v="633" actId="478"/>
          <ac:picMkLst>
            <pc:docMk/>
            <pc:sldMk cId="1161877938" sldId="509"/>
            <ac:picMk id="4" creationId="{486BA692-30AC-962B-136F-549ABC119D40}"/>
          </ac:picMkLst>
        </pc:picChg>
        <pc:picChg chg="mod">
          <ac:chgData name="Departamento de projetos Barbalha" userId="a041b18cadb7416d" providerId="LiveId" clId="{69B16E74-BA5D-45CB-A290-224E8631CD0B}" dt="2024-03-20T18:48:28.837" v="625" actId="14826"/>
          <ac:picMkLst>
            <pc:docMk/>
            <pc:sldMk cId="1161877938" sldId="509"/>
            <ac:picMk id="5" creationId="{E884CD34-3E3D-92B8-DF1C-62A5307EA979}"/>
          </ac:picMkLst>
        </pc:picChg>
      </pc:sldChg>
      <pc:sldChg chg="new del">
        <pc:chgData name="Departamento de projetos Barbalha" userId="a041b18cadb7416d" providerId="LiveId" clId="{69B16E74-BA5D-45CB-A290-224E8631CD0B}" dt="2024-03-20T18:48:16.010" v="623" actId="680"/>
        <pc:sldMkLst>
          <pc:docMk/>
          <pc:sldMk cId="2275132494" sldId="509"/>
        </pc:sldMkLst>
      </pc:sldChg>
      <pc:sldChg chg="addSp modSp add mod ord">
        <pc:chgData name="Departamento de projetos Barbalha" userId="a041b18cadb7416d" providerId="LiveId" clId="{69B16E74-BA5D-45CB-A290-224E8631CD0B}" dt="2024-03-20T18:54:22.665" v="672"/>
        <pc:sldMkLst>
          <pc:docMk/>
          <pc:sldMk cId="3292216213" sldId="509"/>
        </pc:sldMkLst>
        <pc:picChg chg="mod">
          <ac:chgData name="Departamento de projetos Barbalha" userId="a041b18cadb7416d" providerId="LiveId" clId="{69B16E74-BA5D-45CB-A290-224E8631CD0B}" dt="2024-03-20T18:52:41.337" v="655" actId="14826"/>
          <ac:picMkLst>
            <pc:docMk/>
            <pc:sldMk cId="3292216213" sldId="509"/>
            <ac:picMk id="2" creationId="{784E0E55-26E5-C88E-58B1-72EF1D0E2E51}"/>
          </ac:picMkLst>
        </pc:picChg>
        <pc:picChg chg="add mod">
          <ac:chgData name="Departamento de projetos Barbalha" userId="a041b18cadb7416d" providerId="LiveId" clId="{69B16E74-BA5D-45CB-A290-224E8631CD0B}" dt="2024-03-20T18:53:59.601" v="666" actId="1076"/>
          <ac:picMkLst>
            <pc:docMk/>
            <pc:sldMk cId="3292216213" sldId="509"/>
            <ac:picMk id="3" creationId="{93C09295-871C-CC71-2FAB-F52B4B9AE92D}"/>
          </ac:picMkLst>
        </pc:picChg>
        <pc:picChg chg="mod">
          <ac:chgData name="Departamento de projetos Barbalha" userId="a041b18cadb7416d" providerId="LiveId" clId="{69B16E74-BA5D-45CB-A290-224E8631CD0B}" dt="2024-03-20T18:52:30.715" v="654" actId="14826"/>
          <ac:picMkLst>
            <pc:docMk/>
            <pc:sldMk cId="3292216213" sldId="509"/>
            <ac:picMk id="4" creationId="{3E26CAEA-FB60-6DAE-A5D0-BA63EAB100CE}"/>
          </ac:picMkLst>
        </pc:picChg>
        <pc:picChg chg="mod">
          <ac:chgData name="Departamento de projetos Barbalha" userId="a041b18cadb7416d" providerId="LiveId" clId="{69B16E74-BA5D-45CB-A290-224E8631CD0B}" dt="2024-03-20T18:52:22.871" v="653" actId="14826"/>
          <ac:picMkLst>
            <pc:docMk/>
            <pc:sldMk cId="3292216213" sldId="509"/>
            <ac:picMk id="5" creationId="{77590341-A1ED-84F5-A407-BFB50B638006}"/>
          </ac:picMkLst>
        </pc:picChg>
      </pc:sldChg>
      <pc:sldChg chg="addSp delSp modSp add mod ord">
        <pc:chgData name="Departamento de projetos Barbalha" userId="a041b18cadb7416d" providerId="LiveId" clId="{69B16E74-BA5D-45CB-A290-224E8631CD0B}" dt="2024-03-20T18:55:30.598" v="679" actId="14826"/>
        <pc:sldMkLst>
          <pc:docMk/>
          <pc:sldMk cId="475299841" sldId="510"/>
        </pc:sldMkLst>
        <pc:picChg chg="add del mod">
          <ac:chgData name="Departamento de projetos Barbalha" userId="a041b18cadb7416d" providerId="LiveId" clId="{69B16E74-BA5D-45CB-A290-224E8631CD0B}" dt="2024-03-20T18:55:30.598" v="679" actId="14826"/>
          <ac:picMkLst>
            <pc:docMk/>
            <pc:sldMk cId="475299841" sldId="510"/>
            <ac:picMk id="2" creationId="{784E0E55-26E5-C88E-58B1-72EF1D0E2E51}"/>
          </ac:picMkLst>
        </pc:picChg>
        <pc:picChg chg="add mod">
          <ac:chgData name="Departamento de projetos Barbalha" userId="a041b18cadb7416d" providerId="LiveId" clId="{69B16E74-BA5D-45CB-A290-224E8631CD0B}" dt="2024-03-20T18:55:12.952" v="678" actId="1076"/>
          <ac:picMkLst>
            <pc:docMk/>
            <pc:sldMk cId="475299841" sldId="510"/>
            <ac:picMk id="3" creationId="{93BE3FB2-D674-5E58-3CA9-2CC00EADA5EB}"/>
          </ac:picMkLst>
        </pc:picChg>
        <pc:picChg chg="add del mod">
          <ac:chgData name="Departamento de projetos Barbalha" userId="a041b18cadb7416d" providerId="LiveId" clId="{69B16E74-BA5D-45CB-A290-224E8631CD0B}" dt="2024-03-20T18:55:08.890" v="677" actId="478"/>
          <ac:picMkLst>
            <pc:docMk/>
            <pc:sldMk cId="475299841" sldId="510"/>
            <ac:picMk id="4" creationId="{3E26CAEA-FB60-6DAE-A5D0-BA63EAB100CE}"/>
          </ac:picMkLst>
        </pc:picChg>
        <pc:picChg chg="mod">
          <ac:chgData name="Departamento de projetos Barbalha" userId="a041b18cadb7416d" providerId="LiveId" clId="{69B16E74-BA5D-45CB-A290-224E8631CD0B}" dt="2024-03-20T18:53:31.422" v="663" actId="14826"/>
          <ac:picMkLst>
            <pc:docMk/>
            <pc:sldMk cId="475299841" sldId="510"/>
            <ac:picMk id="5" creationId="{77590341-A1ED-84F5-A407-BFB50B638006}"/>
          </ac:picMkLst>
        </pc:picChg>
      </pc:sldChg>
      <pc:sldChg chg="modSp add ord">
        <pc:chgData name="Departamento de projetos Barbalha" userId="a041b18cadb7416d" providerId="LiveId" clId="{69B16E74-BA5D-45CB-A290-224E8631CD0B}" dt="2024-03-20T18:56:44.896" v="692" actId="14826"/>
        <pc:sldMkLst>
          <pc:docMk/>
          <pc:sldMk cId="3563254967" sldId="511"/>
        </pc:sldMkLst>
        <pc:picChg chg="mod">
          <ac:chgData name="Departamento de projetos Barbalha" userId="a041b18cadb7416d" providerId="LiveId" clId="{69B16E74-BA5D-45CB-A290-224E8631CD0B}" dt="2024-03-20T18:56:44.896" v="692" actId="14826"/>
          <ac:picMkLst>
            <pc:docMk/>
            <pc:sldMk cId="3563254967" sldId="511"/>
            <ac:picMk id="2" creationId="{784E0E55-26E5-C88E-58B1-72EF1D0E2E51}"/>
          </ac:picMkLst>
        </pc:picChg>
        <pc:picChg chg="mod">
          <ac:chgData name="Departamento de projetos Barbalha" userId="a041b18cadb7416d" providerId="LiveId" clId="{69B16E74-BA5D-45CB-A290-224E8631CD0B}" dt="2024-03-20T18:56:36.898" v="691" actId="14826"/>
          <ac:picMkLst>
            <pc:docMk/>
            <pc:sldMk cId="3563254967" sldId="511"/>
            <ac:picMk id="3" creationId="{93BE3FB2-D674-5E58-3CA9-2CC00EADA5EB}"/>
          </ac:picMkLst>
        </pc:picChg>
        <pc:picChg chg="mod">
          <ac:chgData name="Departamento de projetos Barbalha" userId="a041b18cadb7416d" providerId="LiveId" clId="{69B16E74-BA5D-45CB-A290-224E8631CD0B}" dt="2024-03-20T18:56:18.132" v="688" actId="14826"/>
          <ac:picMkLst>
            <pc:docMk/>
            <pc:sldMk cId="3563254967" sldId="511"/>
            <ac:picMk id="5" creationId="{77590341-A1ED-84F5-A407-BFB50B638006}"/>
          </ac:picMkLst>
        </pc:picChg>
      </pc:sldChg>
      <pc:sldChg chg="modSp add ord">
        <pc:chgData name="Departamento de projetos Barbalha" userId="a041b18cadb7416d" providerId="LiveId" clId="{69B16E74-BA5D-45CB-A290-224E8631CD0B}" dt="2024-03-20T19:06:29.990" v="714"/>
        <pc:sldMkLst>
          <pc:docMk/>
          <pc:sldMk cId="4042258324" sldId="512"/>
        </pc:sldMkLst>
        <pc:picChg chg="mod">
          <ac:chgData name="Departamento de projetos Barbalha" userId="a041b18cadb7416d" providerId="LiveId" clId="{69B16E74-BA5D-45CB-A290-224E8631CD0B}" dt="2024-03-20T18:57:35.452" v="698" actId="14826"/>
          <ac:picMkLst>
            <pc:docMk/>
            <pc:sldMk cId="4042258324" sldId="512"/>
            <ac:picMk id="2" creationId="{784E0E55-26E5-C88E-58B1-72EF1D0E2E51}"/>
          </ac:picMkLst>
        </pc:picChg>
        <pc:picChg chg="mod">
          <ac:chgData name="Departamento de projetos Barbalha" userId="a041b18cadb7416d" providerId="LiveId" clId="{69B16E74-BA5D-45CB-A290-224E8631CD0B}" dt="2024-03-20T18:57:20.604" v="697" actId="14826"/>
          <ac:picMkLst>
            <pc:docMk/>
            <pc:sldMk cId="4042258324" sldId="512"/>
            <ac:picMk id="3" creationId="{93BE3FB2-D674-5E58-3CA9-2CC00EADA5EB}"/>
          </ac:picMkLst>
        </pc:picChg>
        <pc:picChg chg="mod">
          <ac:chgData name="Departamento de projetos Barbalha" userId="a041b18cadb7416d" providerId="LiveId" clId="{69B16E74-BA5D-45CB-A290-224E8631CD0B}" dt="2024-03-20T18:57:12.245" v="696" actId="14826"/>
          <ac:picMkLst>
            <pc:docMk/>
            <pc:sldMk cId="4042258324" sldId="512"/>
            <ac:picMk id="5" creationId="{77590341-A1ED-84F5-A407-BFB50B638006}"/>
          </ac:picMkLst>
        </pc:picChg>
      </pc:sldChg>
      <pc:sldChg chg="addSp delSp modSp add mod ord">
        <pc:chgData name="Departamento de projetos Barbalha" userId="a041b18cadb7416d" providerId="LiveId" clId="{69B16E74-BA5D-45CB-A290-224E8631CD0B}" dt="2024-03-20T19:06:24.326" v="712"/>
        <pc:sldMkLst>
          <pc:docMk/>
          <pc:sldMk cId="2596287195" sldId="513"/>
        </pc:sldMkLst>
        <pc:picChg chg="del">
          <ac:chgData name="Departamento de projetos Barbalha" userId="a041b18cadb7416d" providerId="LiveId" clId="{69B16E74-BA5D-45CB-A290-224E8631CD0B}" dt="2024-03-20T19:02:12.513" v="702" actId="478"/>
          <ac:picMkLst>
            <pc:docMk/>
            <pc:sldMk cId="2596287195" sldId="513"/>
            <ac:picMk id="2" creationId="{784E0E55-26E5-C88E-58B1-72EF1D0E2E51}"/>
          </ac:picMkLst>
        </pc:picChg>
        <pc:picChg chg="del">
          <ac:chgData name="Departamento de projetos Barbalha" userId="a041b18cadb7416d" providerId="LiveId" clId="{69B16E74-BA5D-45CB-A290-224E8631CD0B}" dt="2024-03-20T19:02:11.847" v="701" actId="478"/>
          <ac:picMkLst>
            <pc:docMk/>
            <pc:sldMk cId="2596287195" sldId="513"/>
            <ac:picMk id="4" creationId="{3E26CAEA-FB60-6DAE-A5D0-BA63EAB100CE}"/>
          </ac:picMkLst>
        </pc:picChg>
        <pc:picChg chg="del">
          <ac:chgData name="Departamento de projetos Barbalha" userId="a041b18cadb7416d" providerId="LiveId" clId="{69B16E74-BA5D-45CB-A290-224E8631CD0B}" dt="2024-03-20T19:02:11.200" v="700" actId="478"/>
          <ac:picMkLst>
            <pc:docMk/>
            <pc:sldMk cId="2596287195" sldId="513"/>
            <ac:picMk id="5" creationId="{77590341-A1ED-84F5-A407-BFB50B638006}"/>
          </ac:picMkLst>
        </pc:picChg>
        <pc:picChg chg="add mod">
          <ac:chgData name="Departamento de projetos Barbalha" userId="a041b18cadb7416d" providerId="LiveId" clId="{69B16E74-BA5D-45CB-A290-224E8631CD0B}" dt="2024-03-20T19:02:20.771" v="703"/>
          <ac:picMkLst>
            <pc:docMk/>
            <pc:sldMk cId="2596287195" sldId="513"/>
            <ac:picMk id="6" creationId="{5BBA0F14-FF74-D1EA-6E34-2F4B5D6CC543}"/>
          </ac:picMkLst>
        </pc:picChg>
      </pc:sldChg>
      <pc:sldChg chg="modSp add ord">
        <pc:chgData name="Departamento de projetos Barbalha" userId="a041b18cadb7416d" providerId="LiveId" clId="{69B16E74-BA5D-45CB-A290-224E8631CD0B}" dt="2024-03-20T19:03:05.326" v="710" actId="14826"/>
        <pc:sldMkLst>
          <pc:docMk/>
          <pc:sldMk cId="229375573" sldId="514"/>
        </pc:sldMkLst>
        <pc:picChg chg="mod">
          <ac:chgData name="Departamento de projetos Barbalha" userId="a041b18cadb7416d" providerId="LiveId" clId="{69B16E74-BA5D-45CB-A290-224E8631CD0B}" dt="2024-03-20T19:03:05.326" v="710" actId="14826"/>
          <ac:picMkLst>
            <pc:docMk/>
            <pc:sldMk cId="229375573" sldId="514"/>
            <ac:picMk id="2" creationId="{82AF02FE-86BC-C49A-26CD-DC91FF03ECFA}"/>
          </ac:picMkLst>
        </pc:picChg>
        <pc:picChg chg="mod">
          <ac:chgData name="Departamento de projetos Barbalha" userId="a041b18cadb7416d" providerId="LiveId" clId="{69B16E74-BA5D-45CB-A290-224E8631CD0B}" dt="2024-03-20T19:02:56.869" v="709" actId="14826"/>
          <ac:picMkLst>
            <pc:docMk/>
            <pc:sldMk cId="229375573" sldId="514"/>
            <ac:picMk id="3" creationId="{9BE59829-75ED-D14F-FAF7-3BE21CC66E8E}"/>
          </ac:picMkLst>
        </pc:picChg>
        <pc:picChg chg="mod">
          <ac:chgData name="Departamento de projetos Barbalha" userId="a041b18cadb7416d" providerId="LiveId" clId="{69B16E74-BA5D-45CB-A290-224E8631CD0B}" dt="2024-03-20T19:02:50.331" v="708" actId="14826"/>
          <ac:picMkLst>
            <pc:docMk/>
            <pc:sldMk cId="229375573" sldId="514"/>
            <ac:picMk id="4" creationId="{486BA692-30AC-962B-136F-549ABC119D40}"/>
          </ac:picMkLst>
        </pc:picChg>
        <pc:picChg chg="mod">
          <ac:chgData name="Departamento de projetos Barbalha" userId="a041b18cadb7416d" providerId="LiveId" clId="{69B16E74-BA5D-45CB-A290-224E8631CD0B}" dt="2024-03-20T19:02:44.747" v="707" actId="14826"/>
          <ac:picMkLst>
            <pc:docMk/>
            <pc:sldMk cId="229375573" sldId="514"/>
            <ac:picMk id="5" creationId="{E884CD34-3E3D-92B8-DF1C-62A5307EA979}"/>
          </ac:picMkLst>
        </pc:picChg>
      </pc:sldChg>
      <pc:sldChg chg="modSp add mod">
        <pc:chgData name="Departamento de projetos Barbalha" userId="a041b18cadb7416d" providerId="LiveId" clId="{69B16E74-BA5D-45CB-A290-224E8631CD0B}" dt="2024-03-20T19:07:36.661" v="719" actId="14100"/>
        <pc:sldMkLst>
          <pc:docMk/>
          <pc:sldMk cId="3050014219" sldId="515"/>
        </pc:sldMkLst>
        <pc:picChg chg="mod">
          <ac:chgData name="Departamento de projetos Barbalha" userId="a041b18cadb7416d" providerId="LiveId" clId="{69B16E74-BA5D-45CB-A290-224E8631CD0B}" dt="2024-03-20T19:07:36.661" v="719" actId="14100"/>
          <ac:picMkLst>
            <pc:docMk/>
            <pc:sldMk cId="3050014219" sldId="515"/>
            <ac:picMk id="6" creationId="{5BBA0F14-FF74-D1EA-6E34-2F4B5D6CC543}"/>
          </ac:picMkLst>
        </pc:picChg>
      </pc:sldChg>
      <pc:sldChg chg="new del">
        <pc:chgData name="Departamento de projetos Barbalha" userId="a041b18cadb7416d" providerId="LiveId" clId="{69B16E74-BA5D-45CB-A290-224E8631CD0B}" dt="2024-03-20T19:07:43.383" v="721" actId="47"/>
        <pc:sldMkLst>
          <pc:docMk/>
          <pc:sldMk cId="824618552" sldId="516"/>
        </pc:sldMkLst>
      </pc:sldChg>
      <pc:sldChg chg="modSp add mod ord">
        <pc:chgData name="Departamento de projetos Barbalha" userId="a041b18cadb7416d" providerId="LiveId" clId="{69B16E74-BA5D-45CB-A290-224E8631CD0B}" dt="2024-03-20T19:08:15.619" v="756" actId="313"/>
        <pc:sldMkLst>
          <pc:docMk/>
          <pc:sldMk cId="2145420418" sldId="516"/>
        </pc:sldMkLst>
        <pc:spChg chg="mod">
          <ac:chgData name="Departamento de projetos Barbalha" userId="a041b18cadb7416d" providerId="LiveId" clId="{69B16E74-BA5D-45CB-A290-224E8631CD0B}" dt="2024-03-20T19:08:15.619" v="756" actId="313"/>
          <ac:spMkLst>
            <pc:docMk/>
            <pc:sldMk cId="2145420418" sldId="516"/>
            <ac:spMk id="2" creationId="{09153F4F-A16A-4B8B-9227-2EB4EFA020AA}"/>
          </ac:spMkLst>
        </pc:spChg>
      </pc:sldChg>
      <pc:sldChg chg="addSp delSp modSp add mod ord">
        <pc:chgData name="Departamento de projetos Barbalha" userId="a041b18cadb7416d" providerId="LiveId" clId="{69B16E74-BA5D-45CB-A290-224E8631CD0B}" dt="2024-03-20T19:24:50.225" v="1006"/>
        <pc:sldMkLst>
          <pc:docMk/>
          <pc:sldMk cId="3194006240" sldId="517"/>
        </pc:sldMkLst>
        <pc:picChg chg="del">
          <ac:chgData name="Departamento de projetos Barbalha" userId="a041b18cadb7416d" providerId="LiveId" clId="{69B16E74-BA5D-45CB-A290-224E8631CD0B}" dt="2024-03-20T19:15:51.019" v="779" actId="478"/>
          <ac:picMkLst>
            <pc:docMk/>
            <pc:sldMk cId="3194006240" sldId="517"/>
            <ac:picMk id="2" creationId="{82AF02FE-86BC-C49A-26CD-DC91FF03ECFA}"/>
          </ac:picMkLst>
        </pc:picChg>
        <pc:picChg chg="del">
          <ac:chgData name="Departamento de projetos Barbalha" userId="a041b18cadb7416d" providerId="LiveId" clId="{69B16E74-BA5D-45CB-A290-224E8631CD0B}" dt="2024-03-20T19:15:51.787" v="780" actId="478"/>
          <ac:picMkLst>
            <pc:docMk/>
            <pc:sldMk cId="3194006240" sldId="517"/>
            <ac:picMk id="3" creationId="{9BE59829-75ED-D14F-FAF7-3BE21CC66E8E}"/>
          </ac:picMkLst>
        </pc:picChg>
        <pc:picChg chg="del mod">
          <ac:chgData name="Departamento de projetos Barbalha" userId="a041b18cadb7416d" providerId="LiveId" clId="{69B16E74-BA5D-45CB-A290-224E8631CD0B}" dt="2024-03-20T19:24:14.045" v="1000" actId="478"/>
          <ac:picMkLst>
            <pc:docMk/>
            <pc:sldMk cId="3194006240" sldId="517"/>
            <ac:picMk id="4" creationId="{486BA692-30AC-962B-136F-549ABC119D40}"/>
          </ac:picMkLst>
        </pc:picChg>
        <pc:picChg chg="del mod">
          <ac:chgData name="Departamento de projetos Barbalha" userId="a041b18cadb7416d" providerId="LiveId" clId="{69B16E74-BA5D-45CB-A290-224E8631CD0B}" dt="2024-03-20T19:24:13.226" v="999" actId="478"/>
          <ac:picMkLst>
            <pc:docMk/>
            <pc:sldMk cId="3194006240" sldId="517"/>
            <ac:picMk id="5" creationId="{E884CD34-3E3D-92B8-DF1C-62A5307EA979}"/>
          </ac:picMkLst>
        </pc:picChg>
        <pc:picChg chg="add mod">
          <ac:chgData name="Departamento de projetos Barbalha" userId="a041b18cadb7416d" providerId="LiveId" clId="{69B16E74-BA5D-45CB-A290-224E8631CD0B}" dt="2024-03-20T19:24:29.101" v="1002"/>
          <ac:picMkLst>
            <pc:docMk/>
            <pc:sldMk cId="3194006240" sldId="517"/>
            <ac:picMk id="6" creationId="{D06B0147-1C8F-9B57-C0E2-AA942C5B7004}"/>
          </ac:picMkLst>
        </pc:picChg>
        <pc:picChg chg="add mod">
          <ac:chgData name="Departamento de projetos Barbalha" userId="a041b18cadb7416d" providerId="LiveId" clId="{69B16E74-BA5D-45CB-A290-224E8631CD0B}" dt="2024-03-20T19:24:35.696" v="1003"/>
          <ac:picMkLst>
            <pc:docMk/>
            <pc:sldMk cId="3194006240" sldId="517"/>
            <ac:picMk id="8" creationId="{53C9263C-50E0-2628-2108-E4C7DDF8539D}"/>
          </ac:picMkLst>
        </pc:picChg>
      </pc:sldChg>
      <pc:sldChg chg="addSp delSp modSp new mod">
        <pc:chgData name="Departamento de projetos Barbalha" userId="a041b18cadb7416d" providerId="LiveId" clId="{69B16E74-BA5D-45CB-A290-224E8631CD0B}" dt="2024-03-20T19:17:21.571" v="805"/>
        <pc:sldMkLst>
          <pc:docMk/>
          <pc:sldMk cId="1417689955" sldId="518"/>
        </pc:sldMkLst>
        <pc:spChg chg="del">
          <ac:chgData name="Departamento de projetos Barbalha" userId="a041b18cadb7416d" providerId="LiveId" clId="{69B16E74-BA5D-45CB-A290-224E8631CD0B}" dt="2024-03-20T19:16:13.845" v="787" actId="478"/>
          <ac:spMkLst>
            <pc:docMk/>
            <pc:sldMk cId="1417689955" sldId="518"/>
            <ac:spMk id="2" creationId="{E7237AE0-8C50-318A-AB3F-A41819940C95}"/>
          </ac:spMkLst>
        </pc:spChg>
        <pc:spChg chg="del">
          <ac:chgData name="Departamento de projetos Barbalha" userId="a041b18cadb7416d" providerId="LiveId" clId="{69B16E74-BA5D-45CB-A290-224E8631CD0B}" dt="2024-03-20T19:16:16.708" v="788" actId="478"/>
          <ac:spMkLst>
            <pc:docMk/>
            <pc:sldMk cId="1417689955" sldId="518"/>
            <ac:spMk id="3" creationId="{FAAFB67B-D8B8-6C49-AC98-3530DA3BDDD7}"/>
          </ac:spMkLst>
        </pc:spChg>
        <pc:picChg chg="add del mod">
          <ac:chgData name="Departamento de projetos Barbalha" userId="a041b18cadb7416d" providerId="LiveId" clId="{69B16E74-BA5D-45CB-A290-224E8631CD0B}" dt="2024-03-20T19:17:18.930" v="803" actId="478"/>
          <ac:picMkLst>
            <pc:docMk/>
            <pc:sldMk cId="1417689955" sldId="518"/>
            <ac:picMk id="6" creationId="{64EDD099-C5B9-37A5-971E-4823B83107AE}"/>
          </ac:picMkLst>
        </pc:picChg>
        <pc:picChg chg="add mod">
          <ac:chgData name="Departamento de projetos Barbalha" userId="a041b18cadb7416d" providerId="LiveId" clId="{69B16E74-BA5D-45CB-A290-224E8631CD0B}" dt="2024-03-20T19:16:42.811" v="794"/>
          <ac:picMkLst>
            <pc:docMk/>
            <pc:sldMk cId="1417689955" sldId="518"/>
            <ac:picMk id="8" creationId="{5AF173DC-F0FC-E2C1-DBAE-5C4F158FC272}"/>
          </ac:picMkLst>
        </pc:picChg>
        <pc:picChg chg="add del mod">
          <ac:chgData name="Departamento de projetos Barbalha" userId="a041b18cadb7416d" providerId="LiveId" clId="{69B16E74-BA5D-45CB-A290-224E8631CD0B}" dt="2024-03-20T19:17:19.712" v="804" actId="478"/>
          <ac:picMkLst>
            <pc:docMk/>
            <pc:sldMk cId="1417689955" sldId="518"/>
            <ac:picMk id="10" creationId="{59623112-FB17-598B-8D87-15DDE29E5AFD}"/>
          </ac:picMkLst>
        </pc:picChg>
        <pc:picChg chg="add mod">
          <ac:chgData name="Departamento de projetos Barbalha" userId="a041b18cadb7416d" providerId="LiveId" clId="{69B16E74-BA5D-45CB-A290-224E8631CD0B}" dt="2024-03-20T19:17:21.571" v="805"/>
          <ac:picMkLst>
            <pc:docMk/>
            <pc:sldMk cId="1417689955" sldId="518"/>
            <ac:picMk id="12" creationId="{F62030EB-71F6-A74A-62B0-0D31609F30B2}"/>
          </ac:picMkLst>
        </pc:picChg>
      </pc:sldChg>
      <pc:sldChg chg="addSp delSp modSp new mod">
        <pc:chgData name="Departamento de projetos Barbalha" userId="a041b18cadb7416d" providerId="LiveId" clId="{69B16E74-BA5D-45CB-A290-224E8631CD0B}" dt="2024-03-20T19:20:44.923" v="809"/>
        <pc:sldMkLst>
          <pc:docMk/>
          <pc:sldMk cId="2809921470" sldId="519"/>
        </pc:sldMkLst>
        <pc:spChg chg="del">
          <ac:chgData name="Departamento de projetos Barbalha" userId="a041b18cadb7416d" providerId="LiveId" clId="{69B16E74-BA5D-45CB-A290-224E8631CD0B}" dt="2024-03-20T19:17:30.312" v="807" actId="478"/>
          <ac:spMkLst>
            <pc:docMk/>
            <pc:sldMk cId="2809921470" sldId="519"/>
            <ac:spMk id="2" creationId="{426175EE-74E6-736A-558B-1EB6AB364859}"/>
          </ac:spMkLst>
        </pc:spChg>
        <pc:spChg chg="del">
          <ac:chgData name="Departamento de projetos Barbalha" userId="a041b18cadb7416d" providerId="LiveId" clId="{69B16E74-BA5D-45CB-A290-224E8631CD0B}" dt="2024-03-20T19:17:32.181" v="808" actId="478"/>
          <ac:spMkLst>
            <pc:docMk/>
            <pc:sldMk cId="2809921470" sldId="519"/>
            <ac:spMk id="3" creationId="{2DBB9DA9-289E-7E85-B02F-7ACBD4C3DB1B}"/>
          </ac:spMkLst>
        </pc:spChg>
        <pc:picChg chg="add mod">
          <ac:chgData name="Departamento de projetos Barbalha" userId="a041b18cadb7416d" providerId="LiveId" clId="{69B16E74-BA5D-45CB-A290-224E8631CD0B}" dt="2024-03-20T19:20:44.923" v="809"/>
          <ac:picMkLst>
            <pc:docMk/>
            <pc:sldMk cId="2809921470" sldId="519"/>
            <ac:picMk id="6" creationId="{E348A9EE-D82E-8AA6-AE52-CF7E8C601E3F}"/>
          </ac:picMkLst>
        </pc:picChg>
      </pc:sldChg>
      <pc:sldChg chg="modSp add mod">
        <pc:chgData name="Departamento de projetos Barbalha" userId="a041b18cadb7416d" providerId="LiveId" clId="{69B16E74-BA5D-45CB-A290-224E8631CD0B}" dt="2024-03-20T19:21:03.456" v="825" actId="5793"/>
        <pc:sldMkLst>
          <pc:docMk/>
          <pc:sldMk cId="2658618727" sldId="520"/>
        </pc:sldMkLst>
        <pc:spChg chg="mod">
          <ac:chgData name="Departamento de projetos Barbalha" userId="a041b18cadb7416d" providerId="LiveId" clId="{69B16E74-BA5D-45CB-A290-224E8631CD0B}" dt="2024-03-20T19:21:03.456" v="825" actId="5793"/>
          <ac:spMkLst>
            <pc:docMk/>
            <pc:sldMk cId="2658618727" sldId="520"/>
            <ac:spMk id="2" creationId="{09153F4F-A16A-4B8B-9227-2EB4EFA020AA}"/>
          </ac:spMkLst>
        </pc:spChg>
      </pc:sldChg>
      <pc:sldChg chg="addSp delSp modSp add mod">
        <pc:chgData name="Departamento de projetos Barbalha" userId="a041b18cadb7416d" providerId="LiveId" clId="{69B16E74-BA5D-45CB-A290-224E8631CD0B}" dt="2024-03-20T19:25:00.397" v="1008"/>
        <pc:sldMkLst>
          <pc:docMk/>
          <pc:sldMk cId="2411030871" sldId="521"/>
        </pc:sldMkLst>
        <pc:picChg chg="add mod">
          <ac:chgData name="Departamento de projetos Barbalha" userId="a041b18cadb7416d" providerId="LiveId" clId="{69B16E74-BA5D-45CB-A290-224E8631CD0B}" dt="2024-03-20T19:25:00.397" v="1008"/>
          <ac:picMkLst>
            <pc:docMk/>
            <pc:sldMk cId="2411030871" sldId="521"/>
            <ac:picMk id="3" creationId="{03653D29-9E33-F0C7-6DE3-A67C91DEEB8E}"/>
          </ac:picMkLst>
        </pc:picChg>
        <pc:picChg chg="del">
          <ac:chgData name="Departamento de projetos Barbalha" userId="a041b18cadb7416d" providerId="LiveId" clId="{69B16E74-BA5D-45CB-A290-224E8631CD0B}" dt="2024-03-20T19:24:52.267" v="1007" actId="478"/>
          <ac:picMkLst>
            <pc:docMk/>
            <pc:sldMk cId="2411030871" sldId="521"/>
            <ac:picMk id="6" creationId="{E348A9EE-D82E-8AA6-AE52-CF7E8C601E3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16/7/layout/LinearArrow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D841507B-447A-43E4-A67A-78917CB1FB25}">
      <dgm:prSet custT="1"/>
      <dgm:spPr/>
      <dgm:t>
        <a:bodyPr rtlCol="0"/>
        <a:lstStyle/>
        <a:p>
          <a:pPr rtl="0"/>
          <a:r>
            <a:rPr lang="pt-BR" sz="1800" noProof="0" dirty="0"/>
            <a:t>2013 – Fundação </a:t>
          </a:r>
        </a:p>
        <a:p>
          <a:pPr rtl="0"/>
          <a:r>
            <a:rPr lang="pt-BR" sz="1800" noProof="0" dirty="0"/>
            <a:t>* Primeiro Ligar  no Festival de quadrilhas de Barbalha.</a:t>
          </a:r>
        </a:p>
        <a:p>
          <a:pPr rtl="0"/>
          <a:endParaRPr lang="pt-BR" sz="1600" noProof="0" dirty="0"/>
        </a:p>
      </dgm:t>
    </dgm:pt>
    <dgm:pt modelId="{09ECAFD9-77B4-411E-A0C6-BD2718D2ED19}" type="parTrans" cxnId="{89F99CCE-DD31-45EB-8368-0C474560C17C}">
      <dgm:prSet/>
      <dgm:spPr/>
      <dgm:t>
        <a:bodyPr rtlCol="0"/>
        <a:lstStyle/>
        <a:p>
          <a:pPr rtl="0"/>
          <a:endParaRPr lang="pt-BR" noProof="0" dirty="0"/>
        </a:p>
      </dgm:t>
    </dgm:pt>
    <dgm:pt modelId="{8A56963F-9458-4CF1-BA11-F6B59F6693C3}" type="sibTrans" cxnId="{89F99CCE-DD31-45EB-8368-0C474560C17C}">
      <dgm:prSet phldrT="1" phldr="0"/>
      <dgm:spPr/>
      <dgm:t>
        <a:bodyPr rtlCol="0"/>
        <a:lstStyle/>
        <a:p>
          <a:pPr rtl="0"/>
          <a:r>
            <a:rPr lang="pt-BR" noProof="0"/>
            <a:t>1</a:t>
          </a:r>
          <a:endParaRPr lang="pt-BR" noProof="0" dirty="0"/>
        </a:p>
      </dgm:t>
    </dgm:pt>
    <dgm:pt modelId="{AA8D6E5D-2291-4551-826E-2E8CD77EBBCD}">
      <dgm:prSet custT="1"/>
      <dgm:spPr/>
      <dgm:t>
        <a:bodyPr rtlCol="0"/>
        <a:lstStyle/>
        <a:p>
          <a:pPr rtl="0"/>
          <a:r>
            <a:rPr lang="pt-BR" sz="1800" b="0" i="0" u="none" noProof="0" dirty="0"/>
            <a:t>2014 – Segundo Lugar no Festival de Quadrilha de Barbalha </a:t>
          </a:r>
          <a:endParaRPr lang="pt-BR" sz="1800" noProof="0" dirty="0"/>
        </a:p>
      </dgm:t>
    </dgm:pt>
    <dgm:pt modelId="{8108D565-E010-4B90-8EC9-E6472FDB3D6F}" type="parTrans" cxnId="{55EAF420-E592-4A82-A62F-9D8CCEB249F3}">
      <dgm:prSet/>
      <dgm:spPr/>
      <dgm:t>
        <a:bodyPr rtlCol="0"/>
        <a:lstStyle/>
        <a:p>
          <a:pPr rtl="0"/>
          <a:endParaRPr lang="pt-BR" noProof="0" dirty="0"/>
        </a:p>
      </dgm:t>
    </dgm:pt>
    <dgm:pt modelId="{6D5F5307-B9A3-4224-A52C-70B5D7E58E7C}" type="sibTrans" cxnId="{55EAF420-E592-4A82-A62F-9D8CCEB249F3}">
      <dgm:prSet phldrT="2" phldr="0"/>
      <dgm:spPr/>
      <dgm:t>
        <a:bodyPr rtlCol="0"/>
        <a:lstStyle/>
        <a:p>
          <a:pPr rtl="0"/>
          <a:r>
            <a:rPr lang="pt-BR" noProof="0"/>
            <a:t>2</a:t>
          </a:r>
          <a:endParaRPr lang="pt-BR" noProof="0" dirty="0"/>
        </a:p>
      </dgm:t>
    </dgm:pt>
    <dgm:pt modelId="{BA0D1191-41B5-4E4E-98CA-BB121638FA27}">
      <dgm:prSet custT="1"/>
      <dgm:spPr/>
      <dgm:t>
        <a:bodyPr rtlCol="0"/>
        <a:lstStyle/>
        <a:p>
          <a:pPr rtl="0"/>
          <a:r>
            <a:rPr lang="pt-BR" sz="1800" b="0" i="0" u="none" noProof="0" dirty="0"/>
            <a:t>2015 – Quarto Lugar no Festival de Quadrilha de Barbalha </a:t>
          </a:r>
          <a:endParaRPr lang="pt-BR" sz="1800" noProof="0" dirty="0"/>
        </a:p>
      </dgm:t>
    </dgm:pt>
    <dgm:pt modelId="{BF60A160-E127-4E75-A05F-AE196FFF76E3}" type="parTrans" cxnId="{11BC0A66-4F6B-4022-AC12-122A0951BEB5}">
      <dgm:prSet/>
      <dgm:spPr/>
      <dgm:t>
        <a:bodyPr rtlCol="0"/>
        <a:lstStyle/>
        <a:p>
          <a:pPr rtl="0"/>
          <a:endParaRPr lang="pt-BR" noProof="0" dirty="0"/>
        </a:p>
      </dgm:t>
    </dgm:pt>
    <dgm:pt modelId="{43A04663-B22C-4CA5-9BCF-3B42D70D691D}" type="sibTrans" cxnId="{11BC0A66-4F6B-4022-AC12-122A0951BEB5}">
      <dgm:prSet phldrT="3" phldr="0"/>
      <dgm:spPr/>
      <dgm:t>
        <a:bodyPr rtlCol="0"/>
        <a:lstStyle/>
        <a:p>
          <a:pPr rtl="0"/>
          <a:r>
            <a:rPr lang="pt-BR" noProof="0"/>
            <a:t>3</a:t>
          </a:r>
          <a:endParaRPr lang="pt-BR" noProof="0" dirty="0"/>
        </a:p>
      </dgm:t>
    </dgm:pt>
    <dgm:pt modelId="{55AD6682-19A1-4F15-920E-E13D92EB312E}">
      <dgm:prSet custT="1"/>
      <dgm:spPr/>
      <dgm:t>
        <a:bodyPr rtlCol="0"/>
        <a:lstStyle/>
        <a:p>
          <a:pPr rtl="0"/>
          <a:r>
            <a:rPr lang="pt-BR" sz="1800" b="0" i="0" u="none" noProof="0" dirty="0"/>
            <a:t>2016-2019 A quadrilha fez uma pausa nas suas atividades culturais.</a:t>
          </a:r>
          <a:endParaRPr lang="pt-BR" sz="1800" noProof="0" dirty="0"/>
        </a:p>
      </dgm:t>
    </dgm:pt>
    <dgm:pt modelId="{0A1EE536-D200-411C-8FD0-7F23E7109629}" type="parTrans" cxnId="{522DD16F-B30D-40BA-AA70-7667AAFFD0AE}">
      <dgm:prSet/>
      <dgm:spPr/>
      <dgm:t>
        <a:bodyPr rtlCol="0"/>
        <a:lstStyle/>
        <a:p>
          <a:pPr rtl="0"/>
          <a:endParaRPr lang="pt-BR" noProof="0" dirty="0"/>
        </a:p>
      </dgm:t>
    </dgm:pt>
    <dgm:pt modelId="{6DA0DC7B-EEAC-48D5-8C2F-256705FA5618}" type="sibTrans" cxnId="{522DD16F-B30D-40BA-AA70-7667AAFFD0AE}">
      <dgm:prSet phldrT="4" phldr="0"/>
      <dgm:spPr/>
      <dgm:t>
        <a:bodyPr rtlCol="0"/>
        <a:lstStyle/>
        <a:p>
          <a:pPr rtl="0"/>
          <a:r>
            <a:rPr lang="pt-BR" noProof="0"/>
            <a:t>4</a:t>
          </a:r>
          <a:endParaRPr lang="pt-BR" noProof="0" dirty="0"/>
        </a:p>
      </dgm:t>
    </dgm:pt>
    <dgm:pt modelId="{1F20ABF3-642B-4EA2-9497-67153B1D953A}">
      <dgm:prSet custT="1"/>
      <dgm:spPr/>
      <dgm:t>
        <a:bodyPr rtlCol="0"/>
        <a:lstStyle/>
        <a:p>
          <a:pPr rtl="0"/>
          <a:r>
            <a:rPr lang="pt-BR" sz="1800" noProof="0" dirty="0"/>
            <a:t>2020</a:t>
          </a:r>
          <a:r>
            <a:rPr lang="pt-BR" sz="1800" baseline="0" noProof="0" dirty="0"/>
            <a:t> – Retorno</a:t>
          </a:r>
        </a:p>
        <a:p>
          <a:pPr rtl="0"/>
          <a:r>
            <a:rPr lang="pt-BR" sz="1800" baseline="0" noProof="0" dirty="0"/>
            <a:t>*Apresentação no Festival virtual de quadrilhas de Barbalha. </a:t>
          </a:r>
          <a:endParaRPr lang="pt-BR" sz="1800" noProof="0" dirty="0"/>
        </a:p>
      </dgm:t>
    </dgm:pt>
    <dgm:pt modelId="{FE5BB2D4-8C6C-4733-A4F4-BB908B5819C2}" type="parTrans" cxnId="{EF2C8C7A-25B0-4A45-86CA-AD1B06A26E26}">
      <dgm:prSet/>
      <dgm:spPr/>
      <dgm:t>
        <a:bodyPr rtlCol="0"/>
        <a:lstStyle/>
        <a:p>
          <a:pPr rtl="0"/>
          <a:endParaRPr lang="pt-BR" noProof="0" dirty="0"/>
        </a:p>
      </dgm:t>
    </dgm:pt>
    <dgm:pt modelId="{AC6DD392-D3D9-41A4-B130-4C271E107B19}" type="sibTrans" cxnId="{EF2C8C7A-25B0-4A45-86CA-AD1B06A26E26}">
      <dgm:prSet phldrT="5" phldr="0"/>
      <dgm:spPr/>
      <dgm:t>
        <a:bodyPr rtlCol="0"/>
        <a:lstStyle/>
        <a:p>
          <a:pPr rtl="0"/>
          <a:r>
            <a:rPr lang="pt-BR" noProof="0"/>
            <a:t>5</a:t>
          </a:r>
          <a:endParaRPr lang="pt-BR" noProof="0" dirty="0"/>
        </a:p>
      </dgm:t>
    </dgm:pt>
    <dgm:pt modelId="{D9938462-A694-4D2B-BC8A-98DD7FFDFAAA}" type="pres">
      <dgm:prSet presAssocID="{98A846BE-51A9-4BA7-9258-ECFAE05E7F40}" presName="linearFlow" presStyleCnt="0">
        <dgm:presLayoutVars>
          <dgm:dir/>
          <dgm:animLvl val="lvl"/>
          <dgm:resizeHandles val="exact"/>
        </dgm:presLayoutVars>
      </dgm:prSet>
      <dgm:spPr/>
    </dgm:pt>
    <dgm:pt modelId="{94FFE4A3-717E-4FA2-B81F-868DE997CB51}" type="pres">
      <dgm:prSet presAssocID="{D841507B-447A-43E4-A67A-78917CB1FB25}" presName="compositeNode" presStyleCnt="0"/>
      <dgm:spPr/>
    </dgm:pt>
    <dgm:pt modelId="{2FD2706E-63BB-4C73-BE4B-EA498188D5A7}" type="pres">
      <dgm:prSet presAssocID="{D841507B-447A-43E4-A67A-78917CB1FB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04F5057-2705-42CE-BB13-967212824C65}" type="pres">
      <dgm:prSet presAssocID="{D841507B-447A-43E4-A67A-78917CB1FB25}" presName="parSh" presStyleCnt="0"/>
      <dgm:spPr/>
    </dgm:pt>
    <dgm:pt modelId="{F5142449-10A1-4278-B96C-C4ABAB189E46}" type="pres">
      <dgm:prSet presAssocID="{D841507B-447A-43E4-A67A-78917CB1FB25}" presName="lineNode" presStyleLbl="alignAccFollowNode1" presStyleIdx="0" presStyleCnt="15"/>
      <dgm:spPr/>
    </dgm:pt>
    <dgm:pt modelId="{CB784251-3D1A-453A-AC20-F2E87A36EEF3}" type="pres">
      <dgm:prSet presAssocID="{D841507B-447A-43E4-A67A-78917CB1FB25}" presName="lineArrowNode" presStyleLbl="alignAccFollowNode1" presStyleIdx="1" presStyleCnt="15"/>
      <dgm:spPr/>
    </dgm:pt>
    <dgm:pt modelId="{7D680E2B-37E7-47C5-9407-98DE51395E71}" type="pres">
      <dgm:prSet presAssocID="{8A56963F-9458-4CF1-BA11-F6B59F6693C3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46F5A849-A405-4ECF-B3E1-1F0C28282973}" type="pres">
      <dgm:prSet presAssocID="{8A56963F-9458-4CF1-BA11-F6B59F6693C3}" presName="spacerBetweenCircleAndCallout" presStyleCnt="0">
        <dgm:presLayoutVars/>
      </dgm:prSet>
      <dgm:spPr/>
    </dgm:pt>
    <dgm:pt modelId="{2D736B05-B42D-46EA-852B-C2BFDDD5591E}" type="pres">
      <dgm:prSet presAssocID="{D841507B-447A-43E4-A67A-78917CB1FB25}" presName="nodeText" presStyleLbl="alignAccFollowNode1" presStyleIdx="2" presStyleCnt="15" custLinFactNeighborX="-507">
        <dgm:presLayoutVars>
          <dgm:bulletEnabled val="1"/>
        </dgm:presLayoutVars>
      </dgm:prSet>
      <dgm:spPr/>
    </dgm:pt>
    <dgm:pt modelId="{EC099AD6-5E45-4621-B76A-90EC2958EE47}" type="pres">
      <dgm:prSet presAssocID="{8A56963F-9458-4CF1-BA11-F6B59F6693C3}" presName="sibTransComposite" presStyleCnt="0"/>
      <dgm:spPr/>
    </dgm:pt>
    <dgm:pt modelId="{96C906A6-4FF4-454D-9D77-308711C77F14}" type="pres">
      <dgm:prSet presAssocID="{AA8D6E5D-2291-4551-826E-2E8CD77EBBCD}" presName="compositeNode" presStyleCnt="0"/>
      <dgm:spPr/>
    </dgm:pt>
    <dgm:pt modelId="{B9B0B242-87C5-42E1-A677-9D146A6D3C47}" type="pres">
      <dgm:prSet presAssocID="{AA8D6E5D-2291-4551-826E-2E8CD77EBBC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543640C-A0F3-4583-A402-6BC392A285F8}" type="pres">
      <dgm:prSet presAssocID="{AA8D6E5D-2291-4551-826E-2E8CD77EBBCD}" presName="parSh" presStyleCnt="0"/>
      <dgm:spPr/>
    </dgm:pt>
    <dgm:pt modelId="{69403660-B91F-4F31-9188-E4F56CDF83C4}" type="pres">
      <dgm:prSet presAssocID="{AA8D6E5D-2291-4551-826E-2E8CD77EBBCD}" presName="lineNode" presStyleLbl="alignAccFollowNode1" presStyleIdx="3" presStyleCnt="15"/>
      <dgm:spPr/>
    </dgm:pt>
    <dgm:pt modelId="{443C13A9-1FDD-4FC4-A337-CF907FF0D233}" type="pres">
      <dgm:prSet presAssocID="{AA8D6E5D-2291-4551-826E-2E8CD77EBBCD}" presName="lineArrowNode" presStyleLbl="alignAccFollowNode1" presStyleIdx="4" presStyleCnt="15"/>
      <dgm:spPr/>
    </dgm:pt>
    <dgm:pt modelId="{2E0F8023-7BBB-4718-BC8F-AC65EE454DC6}" type="pres">
      <dgm:prSet presAssocID="{6D5F5307-B9A3-4224-A52C-70B5D7E58E7C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5704A3ED-FA26-4408-8C85-B51BD14774E8}" type="pres">
      <dgm:prSet presAssocID="{6D5F5307-B9A3-4224-A52C-70B5D7E58E7C}" presName="spacerBetweenCircleAndCallout" presStyleCnt="0">
        <dgm:presLayoutVars/>
      </dgm:prSet>
      <dgm:spPr/>
    </dgm:pt>
    <dgm:pt modelId="{C988C04E-40E3-4D68-BF18-66EFFEEF4EB2}" type="pres">
      <dgm:prSet presAssocID="{AA8D6E5D-2291-4551-826E-2E8CD77EBBCD}" presName="nodeText" presStyleLbl="alignAccFollowNode1" presStyleIdx="5" presStyleCnt="15">
        <dgm:presLayoutVars>
          <dgm:bulletEnabled val="1"/>
        </dgm:presLayoutVars>
      </dgm:prSet>
      <dgm:spPr/>
    </dgm:pt>
    <dgm:pt modelId="{B6BBB860-34CE-4234-8D3B-BDBD461D22B0}" type="pres">
      <dgm:prSet presAssocID="{6D5F5307-B9A3-4224-A52C-70B5D7E58E7C}" presName="sibTransComposite" presStyleCnt="0"/>
      <dgm:spPr/>
    </dgm:pt>
    <dgm:pt modelId="{95226D6D-DC9D-43A5-AC93-827EFF228E2A}" type="pres">
      <dgm:prSet presAssocID="{BA0D1191-41B5-4E4E-98CA-BB121638FA27}" presName="compositeNode" presStyleCnt="0"/>
      <dgm:spPr/>
    </dgm:pt>
    <dgm:pt modelId="{E45CD75C-64D3-49E1-90AB-5C892F1B60BB}" type="pres">
      <dgm:prSet presAssocID="{BA0D1191-41B5-4E4E-98CA-BB121638FA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A17D8B-7307-4AC1-BA3A-35C631CF2D8B}" type="pres">
      <dgm:prSet presAssocID="{BA0D1191-41B5-4E4E-98CA-BB121638FA27}" presName="parSh" presStyleCnt="0"/>
      <dgm:spPr/>
    </dgm:pt>
    <dgm:pt modelId="{E6547311-AF0E-4FCF-BDD0-47989B866E24}" type="pres">
      <dgm:prSet presAssocID="{BA0D1191-41B5-4E4E-98CA-BB121638FA27}" presName="lineNode" presStyleLbl="alignAccFollowNode1" presStyleIdx="6" presStyleCnt="15"/>
      <dgm:spPr/>
    </dgm:pt>
    <dgm:pt modelId="{AE6DFE2B-B7F2-4F30-B659-B552E321FADD}" type="pres">
      <dgm:prSet presAssocID="{BA0D1191-41B5-4E4E-98CA-BB121638FA27}" presName="lineArrowNode" presStyleLbl="alignAccFollowNode1" presStyleIdx="7" presStyleCnt="15"/>
      <dgm:spPr/>
    </dgm:pt>
    <dgm:pt modelId="{5245C8DA-1E76-407A-B430-701BCCF29F00}" type="pres">
      <dgm:prSet presAssocID="{43A04663-B22C-4CA5-9BCF-3B42D70D691D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8D76F590-811B-447B-8CED-7534489F45EC}" type="pres">
      <dgm:prSet presAssocID="{43A04663-B22C-4CA5-9BCF-3B42D70D691D}" presName="spacerBetweenCircleAndCallout" presStyleCnt="0">
        <dgm:presLayoutVars/>
      </dgm:prSet>
      <dgm:spPr/>
    </dgm:pt>
    <dgm:pt modelId="{D997FB1E-CF8D-4F5C-9E93-059F85035C01}" type="pres">
      <dgm:prSet presAssocID="{BA0D1191-41B5-4E4E-98CA-BB121638FA27}" presName="nodeText" presStyleLbl="alignAccFollowNode1" presStyleIdx="8" presStyleCnt="15">
        <dgm:presLayoutVars>
          <dgm:bulletEnabled val="1"/>
        </dgm:presLayoutVars>
      </dgm:prSet>
      <dgm:spPr/>
    </dgm:pt>
    <dgm:pt modelId="{5BD921B9-FF63-486B-BBF5-5535F2AA32B5}" type="pres">
      <dgm:prSet presAssocID="{43A04663-B22C-4CA5-9BCF-3B42D70D691D}" presName="sibTransComposite" presStyleCnt="0"/>
      <dgm:spPr/>
    </dgm:pt>
    <dgm:pt modelId="{F093D1EA-1E4B-4611-A553-45F589D6189E}" type="pres">
      <dgm:prSet presAssocID="{55AD6682-19A1-4F15-920E-E13D92EB312E}" presName="compositeNode" presStyleCnt="0"/>
      <dgm:spPr/>
    </dgm:pt>
    <dgm:pt modelId="{200EAA04-D9FF-4E34-8629-9FF0013CAD96}" type="pres">
      <dgm:prSet presAssocID="{55AD6682-19A1-4F15-920E-E13D92EB312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1144D1-3BA2-4573-AB3C-C1D2F0AEE5A2}" type="pres">
      <dgm:prSet presAssocID="{55AD6682-19A1-4F15-920E-E13D92EB312E}" presName="parSh" presStyleCnt="0"/>
      <dgm:spPr/>
    </dgm:pt>
    <dgm:pt modelId="{B301E9C0-66A8-4889-AB14-A827A90B7730}" type="pres">
      <dgm:prSet presAssocID="{55AD6682-19A1-4F15-920E-E13D92EB312E}" presName="lineNode" presStyleLbl="alignAccFollowNode1" presStyleIdx="9" presStyleCnt="15"/>
      <dgm:spPr/>
    </dgm:pt>
    <dgm:pt modelId="{C520B667-F0A6-4456-B459-83C4807E6047}" type="pres">
      <dgm:prSet presAssocID="{55AD6682-19A1-4F15-920E-E13D92EB312E}" presName="lineArrowNode" presStyleLbl="alignAccFollowNode1" presStyleIdx="10" presStyleCnt="15"/>
      <dgm:spPr/>
    </dgm:pt>
    <dgm:pt modelId="{ADD1CCE4-82A5-468F-8BC5-15D0185DBB4E}" type="pres">
      <dgm:prSet presAssocID="{6DA0DC7B-EEAC-48D5-8C2F-256705FA5618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251040B-EE34-45B4-9F5D-BC733169E090}" type="pres">
      <dgm:prSet presAssocID="{6DA0DC7B-EEAC-48D5-8C2F-256705FA5618}" presName="spacerBetweenCircleAndCallout" presStyleCnt="0">
        <dgm:presLayoutVars/>
      </dgm:prSet>
      <dgm:spPr/>
    </dgm:pt>
    <dgm:pt modelId="{12E9BEA5-B7F5-4B40-9B17-6A733AF73901}" type="pres">
      <dgm:prSet presAssocID="{55AD6682-19A1-4F15-920E-E13D92EB312E}" presName="nodeText" presStyleLbl="alignAccFollowNode1" presStyleIdx="11" presStyleCnt="15">
        <dgm:presLayoutVars>
          <dgm:bulletEnabled val="1"/>
        </dgm:presLayoutVars>
      </dgm:prSet>
      <dgm:spPr/>
    </dgm:pt>
    <dgm:pt modelId="{35E6EF17-E484-4B06-BD04-1114BDD6AE49}" type="pres">
      <dgm:prSet presAssocID="{6DA0DC7B-EEAC-48D5-8C2F-256705FA5618}" presName="sibTransComposite" presStyleCnt="0"/>
      <dgm:spPr/>
    </dgm:pt>
    <dgm:pt modelId="{F191E6AC-D335-43FD-9BCC-B6410C726B8A}" type="pres">
      <dgm:prSet presAssocID="{1F20ABF3-642B-4EA2-9497-67153B1D953A}" presName="compositeNode" presStyleCnt="0"/>
      <dgm:spPr/>
    </dgm:pt>
    <dgm:pt modelId="{691B272D-AEC8-430E-936D-2AB0A64D72AE}" type="pres">
      <dgm:prSet presAssocID="{1F20ABF3-642B-4EA2-9497-67153B1D953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0E7883D-13E0-419A-8CB6-169DF9386E10}" type="pres">
      <dgm:prSet presAssocID="{1F20ABF3-642B-4EA2-9497-67153B1D953A}" presName="parSh" presStyleCnt="0"/>
      <dgm:spPr/>
    </dgm:pt>
    <dgm:pt modelId="{98FC13F5-E633-4E1D-AC5F-6F956633F8CC}" type="pres">
      <dgm:prSet presAssocID="{1F20ABF3-642B-4EA2-9497-67153B1D953A}" presName="lineNode" presStyleLbl="alignAccFollowNode1" presStyleIdx="12" presStyleCnt="15"/>
      <dgm:spPr/>
    </dgm:pt>
    <dgm:pt modelId="{852C83FD-BB6A-41CB-BDAC-26661C8025B8}" type="pres">
      <dgm:prSet presAssocID="{1F20ABF3-642B-4EA2-9497-67153B1D953A}" presName="lineArrowNode" presStyleLbl="alignAccFollowNode1" presStyleIdx="13" presStyleCnt="15"/>
      <dgm:spPr/>
    </dgm:pt>
    <dgm:pt modelId="{A40815D7-3BD6-44D4-A32A-A6FD819154DF}" type="pres">
      <dgm:prSet presAssocID="{AC6DD392-D3D9-41A4-B130-4C271E107B19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13747DFA-6414-464B-A499-B8238DDAD9A2}" type="pres">
      <dgm:prSet presAssocID="{AC6DD392-D3D9-41A4-B130-4C271E107B19}" presName="spacerBetweenCircleAndCallout" presStyleCnt="0">
        <dgm:presLayoutVars/>
      </dgm:prSet>
      <dgm:spPr/>
    </dgm:pt>
    <dgm:pt modelId="{B116FA97-1FAE-40A9-8C85-DB8F4C91EF7C}" type="pres">
      <dgm:prSet presAssocID="{1F20ABF3-642B-4EA2-9497-67153B1D953A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453ABD19-ABD6-4290-AB1B-484D843A7A6C}" type="presOf" srcId="{8A56963F-9458-4CF1-BA11-F6B59F6693C3}" destId="{7D680E2B-37E7-47C5-9407-98DE51395E71}" srcOrd="0" destOrd="0" presId="urn:microsoft.com/office/officeart/2016/7/layout/LinearArrowProcessNumbered#1"/>
    <dgm:cxn modelId="{55EAF420-E592-4A82-A62F-9D8CCEB249F3}" srcId="{98A846BE-51A9-4BA7-9258-ECFAE05E7F40}" destId="{AA8D6E5D-2291-4551-826E-2E8CD77EBBCD}" srcOrd="1" destOrd="0" parTransId="{8108D565-E010-4B90-8EC9-E6472FDB3D6F}" sibTransId="{6D5F5307-B9A3-4224-A52C-70B5D7E58E7C}"/>
    <dgm:cxn modelId="{221DED21-AA14-474F-9176-EC85D4CE7737}" type="presOf" srcId="{BA0D1191-41B5-4E4E-98CA-BB121638FA27}" destId="{D997FB1E-CF8D-4F5C-9E93-059F85035C01}" srcOrd="0" destOrd="0" presId="urn:microsoft.com/office/officeart/2016/7/layout/LinearArrowProcessNumbered#1"/>
    <dgm:cxn modelId="{11BC0A66-4F6B-4022-AC12-122A0951BEB5}" srcId="{98A846BE-51A9-4BA7-9258-ECFAE05E7F40}" destId="{BA0D1191-41B5-4E4E-98CA-BB121638FA27}" srcOrd="2" destOrd="0" parTransId="{BF60A160-E127-4E75-A05F-AE196FFF76E3}" sibTransId="{43A04663-B22C-4CA5-9BCF-3B42D70D691D}"/>
    <dgm:cxn modelId="{577E866F-4BE4-4BDE-AEC2-040AA5E25698}" type="presOf" srcId="{6DA0DC7B-EEAC-48D5-8C2F-256705FA5618}" destId="{ADD1CCE4-82A5-468F-8BC5-15D0185DBB4E}" srcOrd="0" destOrd="0" presId="urn:microsoft.com/office/officeart/2016/7/layout/LinearArrowProcessNumbered#1"/>
    <dgm:cxn modelId="{522DD16F-B30D-40BA-AA70-7667AAFFD0AE}" srcId="{98A846BE-51A9-4BA7-9258-ECFAE05E7F40}" destId="{55AD6682-19A1-4F15-920E-E13D92EB312E}" srcOrd="3" destOrd="0" parTransId="{0A1EE536-D200-411C-8FD0-7F23E7109629}" sibTransId="{6DA0DC7B-EEAC-48D5-8C2F-256705FA5618}"/>
    <dgm:cxn modelId="{0AC2E275-95C9-495E-A18A-CFCEF45E0CE7}" type="presOf" srcId="{98A846BE-51A9-4BA7-9258-ECFAE05E7F40}" destId="{D9938462-A694-4D2B-BC8A-98DD7FFDFAAA}" srcOrd="0" destOrd="0" presId="urn:microsoft.com/office/officeart/2016/7/layout/LinearArrowProcessNumbered#1"/>
    <dgm:cxn modelId="{75DB4C7A-8DE2-404A-A47B-1B56C8C511A5}" type="presOf" srcId="{43A04663-B22C-4CA5-9BCF-3B42D70D691D}" destId="{5245C8DA-1E76-407A-B430-701BCCF29F00}" srcOrd="0" destOrd="0" presId="urn:microsoft.com/office/officeart/2016/7/layout/LinearArrowProcessNumbered#1"/>
    <dgm:cxn modelId="{EF2C8C7A-25B0-4A45-86CA-AD1B06A26E26}" srcId="{98A846BE-51A9-4BA7-9258-ECFAE05E7F40}" destId="{1F20ABF3-642B-4EA2-9497-67153B1D953A}" srcOrd="4" destOrd="0" parTransId="{FE5BB2D4-8C6C-4733-A4F4-BB908B5819C2}" sibTransId="{AC6DD392-D3D9-41A4-B130-4C271E107B19}"/>
    <dgm:cxn modelId="{D122D99E-A9DF-4DC6-A122-FBB00FD45699}" type="presOf" srcId="{1F20ABF3-642B-4EA2-9497-67153B1D953A}" destId="{B116FA97-1FAE-40A9-8C85-DB8F4C91EF7C}" srcOrd="0" destOrd="0" presId="urn:microsoft.com/office/officeart/2016/7/layout/LinearArrowProcessNumbered#1"/>
    <dgm:cxn modelId="{B440F4A5-682F-4A55-BEA7-C899D1ED6BA2}" type="presOf" srcId="{AC6DD392-D3D9-41A4-B130-4C271E107B19}" destId="{A40815D7-3BD6-44D4-A32A-A6FD819154DF}" srcOrd="0" destOrd="0" presId="urn:microsoft.com/office/officeart/2016/7/layout/LinearArrowProcessNumbered#1"/>
    <dgm:cxn modelId="{F1F6B3C2-F9DA-43B0-A5BE-5F333F9A6E1C}" type="presOf" srcId="{AA8D6E5D-2291-4551-826E-2E8CD77EBBCD}" destId="{C988C04E-40E3-4D68-BF18-66EFFEEF4EB2}" srcOrd="0" destOrd="0" presId="urn:microsoft.com/office/officeart/2016/7/layout/LinearArrowProcessNumbered#1"/>
    <dgm:cxn modelId="{328AC9C4-1162-4C74-A205-A907215CB039}" type="presOf" srcId="{55AD6682-19A1-4F15-920E-E13D92EB312E}" destId="{12E9BEA5-B7F5-4B40-9B17-6A733AF73901}" srcOrd="0" destOrd="0" presId="urn:microsoft.com/office/officeart/2016/7/layout/LinearArrowProcessNumbered#1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27C8DFCE-2304-4C98-B7A0-B706F45D0B6E}" type="presOf" srcId="{6D5F5307-B9A3-4224-A52C-70B5D7E58E7C}" destId="{2E0F8023-7BBB-4718-BC8F-AC65EE454DC6}" srcOrd="0" destOrd="0" presId="urn:microsoft.com/office/officeart/2016/7/layout/LinearArrowProcessNumbered#1"/>
    <dgm:cxn modelId="{A8FDC7DF-7E80-4503-A147-24ECEA22651E}" type="presOf" srcId="{D841507B-447A-43E4-A67A-78917CB1FB25}" destId="{2D736B05-B42D-46EA-852B-C2BFDDD5591E}" srcOrd="0" destOrd="0" presId="urn:microsoft.com/office/officeart/2016/7/layout/LinearArrowProcessNumbered#1"/>
    <dgm:cxn modelId="{764236C7-84CC-44DA-9A09-B82BA5B7E414}" type="presParOf" srcId="{D9938462-A694-4D2B-BC8A-98DD7FFDFAAA}" destId="{94FFE4A3-717E-4FA2-B81F-868DE997CB51}" srcOrd="0" destOrd="0" presId="urn:microsoft.com/office/officeart/2016/7/layout/LinearArrowProcessNumbered#1"/>
    <dgm:cxn modelId="{F916C50C-A09B-41FD-969A-375D9BC0342F}" type="presParOf" srcId="{94FFE4A3-717E-4FA2-B81F-868DE997CB51}" destId="{2FD2706E-63BB-4C73-BE4B-EA498188D5A7}" srcOrd="0" destOrd="0" presId="urn:microsoft.com/office/officeart/2016/7/layout/LinearArrowProcessNumbered#1"/>
    <dgm:cxn modelId="{4FEA4360-7CC6-41C6-B0E8-45DD99A59659}" type="presParOf" srcId="{94FFE4A3-717E-4FA2-B81F-868DE997CB51}" destId="{E04F5057-2705-42CE-BB13-967212824C65}" srcOrd="1" destOrd="0" presId="urn:microsoft.com/office/officeart/2016/7/layout/LinearArrowProcessNumbered#1"/>
    <dgm:cxn modelId="{3785FDEA-2E5D-4CB9-804F-071F34D09885}" type="presParOf" srcId="{E04F5057-2705-42CE-BB13-967212824C65}" destId="{F5142449-10A1-4278-B96C-C4ABAB189E46}" srcOrd="0" destOrd="0" presId="urn:microsoft.com/office/officeart/2016/7/layout/LinearArrowProcessNumbered#1"/>
    <dgm:cxn modelId="{201C060B-EB05-49B6-B9E5-E0ECA79D5322}" type="presParOf" srcId="{E04F5057-2705-42CE-BB13-967212824C65}" destId="{CB784251-3D1A-453A-AC20-F2E87A36EEF3}" srcOrd="1" destOrd="0" presId="urn:microsoft.com/office/officeart/2016/7/layout/LinearArrowProcessNumbered#1"/>
    <dgm:cxn modelId="{C8F1DE05-DA32-481E-B6BF-3C493CE123B8}" type="presParOf" srcId="{E04F5057-2705-42CE-BB13-967212824C65}" destId="{7D680E2B-37E7-47C5-9407-98DE51395E71}" srcOrd="2" destOrd="0" presId="urn:microsoft.com/office/officeart/2016/7/layout/LinearArrowProcessNumbered#1"/>
    <dgm:cxn modelId="{9378AD9A-10AD-44DC-B8CB-510834A948A0}" type="presParOf" srcId="{E04F5057-2705-42CE-BB13-967212824C65}" destId="{46F5A849-A405-4ECF-B3E1-1F0C28282973}" srcOrd="3" destOrd="0" presId="urn:microsoft.com/office/officeart/2016/7/layout/LinearArrowProcessNumbered#1"/>
    <dgm:cxn modelId="{414E0DBA-FA78-4F7C-A441-DBFD3F1AE47F}" type="presParOf" srcId="{94FFE4A3-717E-4FA2-B81F-868DE997CB51}" destId="{2D736B05-B42D-46EA-852B-C2BFDDD5591E}" srcOrd="2" destOrd="0" presId="urn:microsoft.com/office/officeart/2016/7/layout/LinearArrowProcessNumbered#1"/>
    <dgm:cxn modelId="{F8546444-D1E7-4F48-B60D-651E245F32E4}" type="presParOf" srcId="{D9938462-A694-4D2B-BC8A-98DD7FFDFAAA}" destId="{EC099AD6-5E45-4621-B76A-90EC2958EE47}" srcOrd="1" destOrd="0" presId="urn:microsoft.com/office/officeart/2016/7/layout/LinearArrowProcessNumbered#1"/>
    <dgm:cxn modelId="{F0E3289E-0E27-4001-B4DD-8827C584BE72}" type="presParOf" srcId="{D9938462-A694-4D2B-BC8A-98DD7FFDFAAA}" destId="{96C906A6-4FF4-454D-9D77-308711C77F14}" srcOrd="2" destOrd="0" presId="urn:microsoft.com/office/officeart/2016/7/layout/LinearArrowProcessNumbered#1"/>
    <dgm:cxn modelId="{59CE4EE5-345B-42AC-B4D8-B0CB07F65381}" type="presParOf" srcId="{96C906A6-4FF4-454D-9D77-308711C77F14}" destId="{B9B0B242-87C5-42E1-A677-9D146A6D3C47}" srcOrd="0" destOrd="0" presId="urn:microsoft.com/office/officeart/2016/7/layout/LinearArrowProcessNumbered#1"/>
    <dgm:cxn modelId="{879FF597-6A4B-4AF2-BD78-58ABD5FD75F8}" type="presParOf" srcId="{96C906A6-4FF4-454D-9D77-308711C77F14}" destId="{7543640C-A0F3-4583-A402-6BC392A285F8}" srcOrd="1" destOrd="0" presId="urn:microsoft.com/office/officeart/2016/7/layout/LinearArrowProcessNumbered#1"/>
    <dgm:cxn modelId="{630AB59B-6B05-4C33-B38F-2F80DFE79009}" type="presParOf" srcId="{7543640C-A0F3-4583-A402-6BC392A285F8}" destId="{69403660-B91F-4F31-9188-E4F56CDF83C4}" srcOrd="0" destOrd="0" presId="urn:microsoft.com/office/officeart/2016/7/layout/LinearArrowProcessNumbered#1"/>
    <dgm:cxn modelId="{1C497F94-84D0-4653-B890-5F666F26F0B0}" type="presParOf" srcId="{7543640C-A0F3-4583-A402-6BC392A285F8}" destId="{443C13A9-1FDD-4FC4-A337-CF907FF0D233}" srcOrd="1" destOrd="0" presId="urn:microsoft.com/office/officeart/2016/7/layout/LinearArrowProcessNumbered#1"/>
    <dgm:cxn modelId="{BEE59EE8-88C8-47CC-AA5E-C5CDDFA825BB}" type="presParOf" srcId="{7543640C-A0F3-4583-A402-6BC392A285F8}" destId="{2E0F8023-7BBB-4718-BC8F-AC65EE454DC6}" srcOrd="2" destOrd="0" presId="urn:microsoft.com/office/officeart/2016/7/layout/LinearArrowProcessNumbered#1"/>
    <dgm:cxn modelId="{72395719-C39D-4CFF-A91E-5EDBE7E8EE92}" type="presParOf" srcId="{7543640C-A0F3-4583-A402-6BC392A285F8}" destId="{5704A3ED-FA26-4408-8C85-B51BD14774E8}" srcOrd="3" destOrd="0" presId="urn:microsoft.com/office/officeart/2016/7/layout/LinearArrowProcessNumbered#1"/>
    <dgm:cxn modelId="{082B38AE-05D0-4A0F-8F99-820978A25641}" type="presParOf" srcId="{96C906A6-4FF4-454D-9D77-308711C77F14}" destId="{C988C04E-40E3-4D68-BF18-66EFFEEF4EB2}" srcOrd="2" destOrd="0" presId="urn:microsoft.com/office/officeart/2016/7/layout/LinearArrowProcessNumbered#1"/>
    <dgm:cxn modelId="{ADBDEF19-B637-4A7D-A041-661B34B6DAC3}" type="presParOf" srcId="{D9938462-A694-4D2B-BC8A-98DD7FFDFAAA}" destId="{B6BBB860-34CE-4234-8D3B-BDBD461D22B0}" srcOrd="3" destOrd="0" presId="urn:microsoft.com/office/officeart/2016/7/layout/LinearArrowProcessNumbered#1"/>
    <dgm:cxn modelId="{8F447F70-04A1-4BC9-AA30-09B985C0A12B}" type="presParOf" srcId="{D9938462-A694-4D2B-BC8A-98DD7FFDFAAA}" destId="{95226D6D-DC9D-43A5-AC93-827EFF228E2A}" srcOrd="4" destOrd="0" presId="urn:microsoft.com/office/officeart/2016/7/layout/LinearArrowProcessNumbered#1"/>
    <dgm:cxn modelId="{DA77B396-D37F-4BEE-A2BF-6DC1A169F3AD}" type="presParOf" srcId="{95226D6D-DC9D-43A5-AC93-827EFF228E2A}" destId="{E45CD75C-64D3-49E1-90AB-5C892F1B60BB}" srcOrd="0" destOrd="0" presId="urn:microsoft.com/office/officeart/2016/7/layout/LinearArrowProcessNumbered#1"/>
    <dgm:cxn modelId="{71D9D654-4AF2-4FD6-B673-A3B510CFC2C4}" type="presParOf" srcId="{95226D6D-DC9D-43A5-AC93-827EFF228E2A}" destId="{FEA17D8B-7307-4AC1-BA3A-35C631CF2D8B}" srcOrd="1" destOrd="0" presId="urn:microsoft.com/office/officeart/2016/7/layout/LinearArrowProcessNumbered#1"/>
    <dgm:cxn modelId="{AD56DB09-87F0-42B0-84A3-7BB7809229F3}" type="presParOf" srcId="{FEA17D8B-7307-4AC1-BA3A-35C631CF2D8B}" destId="{E6547311-AF0E-4FCF-BDD0-47989B866E24}" srcOrd="0" destOrd="0" presId="urn:microsoft.com/office/officeart/2016/7/layout/LinearArrowProcessNumbered#1"/>
    <dgm:cxn modelId="{1F1A5182-9619-4798-9CAF-D53A90DEA34D}" type="presParOf" srcId="{FEA17D8B-7307-4AC1-BA3A-35C631CF2D8B}" destId="{AE6DFE2B-B7F2-4F30-B659-B552E321FADD}" srcOrd="1" destOrd="0" presId="urn:microsoft.com/office/officeart/2016/7/layout/LinearArrowProcessNumbered#1"/>
    <dgm:cxn modelId="{E516E0E1-E2C0-4D6A-A968-452B27DECC33}" type="presParOf" srcId="{FEA17D8B-7307-4AC1-BA3A-35C631CF2D8B}" destId="{5245C8DA-1E76-407A-B430-701BCCF29F00}" srcOrd="2" destOrd="0" presId="urn:microsoft.com/office/officeart/2016/7/layout/LinearArrowProcessNumbered#1"/>
    <dgm:cxn modelId="{9175FCC8-0A0C-4E31-A3B3-971C46D3DF74}" type="presParOf" srcId="{FEA17D8B-7307-4AC1-BA3A-35C631CF2D8B}" destId="{8D76F590-811B-447B-8CED-7534489F45EC}" srcOrd="3" destOrd="0" presId="urn:microsoft.com/office/officeart/2016/7/layout/LinearArrowProcessNumbered#1"/>
    <dgm:cxn modelId="{381290E6-C932-4E85-8DB9-C439C64C4C26}" type="presParOf" srcId="{95226D6D-DC9D-43A5-AC93-827EFF228E2A}" destId="{D997FB1E-CF8D-4F5C-9E93-059F85035C01}" srcOrd="2" destOrd="0" presId="urn:microsoft.com/office/officeart/2016/7/layout/LinearArrowProcessNumbered#1"/>
    <dgm:cxn modelId="{E537C05D-53BB-4C4C-AC73-C6455980C74B}" type="presParOf" srcId="{D9938462-A694-4D2B-BC8A-98DD7FFDFAAA}" destId="{5BD921B9-FF63-486B-BBF5-5535F2AA32B5}" srcOrd="5" destOrd="0" presId="urn:microsoft.com/office/officeart/2016/7/layout/LinearArrowProcessNumbered#1"/>
    <dgm:cxn modelId="{3A78D317-010B-409E-A0C5-1AB9329DE22C}" type="presParOf" srcId="{D9938462-A694-4D2B-BC8A-98DD7FFDFAAA}" destId="{F093D1EA-1E4B-4611-A553-45F589D6189E}" srcOrd="6" destOrd="0" presId="urn:microsoft.com/office/officeart/2016/7/layout/LinearArrowProcessNumbered#1"/>
    <dgm:cxn modelId="{8AF1F224-00E1-4D84-ADE6-04C9AC31B5BE}" type="presParOf" srcId="{F093D1EA-1E4B-4611-A553-45F589D6189E}" destId="{200EAA04-D9FF-4E34-8629-9FF0013CAD96}" srcOrd="0" destOrd="0" presId="urn:microsoft.com/office/officeart/2016/7/layout/LinearArrowProcessNumbered#1"/>
    <dgm:cxn modelId="{92E9138B-6A86-4355-8521-1A6E8E247B26}" type="presParOf" srcId="{F093D1EA-1E4B-4611-A553-45F589D6189E}" destId="{311144D1-3BA2-4573-AB3C-C1D2F0AEE5A2}" srcOrd="1" destOrd="0" presId="urn:microsoft.com/office/officeart/2016/7/layout/LinearArrowProcessNumbered#1"/>
    <dgm:cxn modelId="{A79058EC-36BE-472A-9745-EE023D2F99F8}" type="presParOf" srcId="{311144D1-3BA2-4573-AB3C-C1D2F0AEE5A2}" destId="{B301E9C0-66A8-4889-AB14-A827A90B7730}" srcOrd="0" destOrd="0" presId="urn:microsoft.com/office/officeart/2016/7/layout/LinearArrowProcessNumbered#1"/>
    <dgm:cxn modelId="{3B2E8B13-A96E-4C99-8E41-9C50CF00F036}" type="presParOf" srcId="{311144D1-3BA2-4573-AB3C-C1D2F0AEE5A2}" destId="{C520B667-F0A6-4456-B459-83C4807E6047}" srcOrd="1" destOrd="0" presId="urn:microsoft.com/office/officeart/2016/7/layout/LinearArrowProcessNumbered#1"/>
    <dgm:cxn modelId="{FCAE9093-5193-4B6B-94E4-7A2C75B9C9ED}" type="presParOf" srcId="{311144D1-3BA2-4573-AB3C-C1D2F0AEE5A2}" destId="{ADD1CCE4-82A5-468F-8BC5-15D0185DBB4E}" srcOrd="2" destOrd="0" presId="urn:microsoft.com/office/officeart/2016/7/layout/LinearArrowProcessNumbered#1"/>
    <dgm:cxn modelId="{D9970249-2A11-4DDE-B24B-F7696775BF6E}" type="presParOf" srcId="{311144D1-3BA2-4573-AB3C-C1D2F0AEE5A2}" destId="{C251040B-EE34-45B4-9F5D-BC733169E090}" srcOrd="3" destOrd="0" presId="urn:microsoft.com/office/officeart/2016/7/layout/LinearArrowProcessNumbered#1"/>
    <dgm:cxn modelId="{439A1842-F0B6-4610-B149-E995DD50E26F}" type="presParOf" srcId="{F093D1EA-1E4B-4611-A553-45F589D6189E}" destId="{12E9BEA5-B7F5-4B40-9B17-6A733AF73901}" srcOrd="2" destOrd="0" presId="urn:microsoft.com/office/officeart/2016/7/layout/LinearArrowProcessNumbered#1"/>
    <dgm:cxn modelId="{7A1422A7-C125-4A27-853F-D99DF137AD04}" type="presParOf" srcId="{D9938462-A694-4D2B-BC8A-98DD7FFDFAAA}" destId="{35E6EF17-E484-4B06-BD04-1114BDD6AE49}" srcOrd="7" destOrd="0" presId="urn:microsoft.com/office/officeart/2016/7/layout/LinearArrowProcessNumbered#1"/>
    <dgm:cxn modelId="{2D074049-F8C2-4C50-B0DE-9796ED379050}" type="presParOf" srcId="{D9938462-A694-4D2B-BC8A-98DD7FFDFAAA}" destId="{F191E6AC-D335-43FD-9BCC-B6410C726B8A}" srcOrd="8" destOrd="0" presId="urn:microsoft.com/office/officeart/2016/7/layout/LinearArrowProcessNumbered#1"/>
    <dgm:cxn modelId="{E40E180A-9791-43B4-ABF6-75A6F103C1A2}" type="presParOf" srcId="{F191E6AC-D335-43FD-9BCC-B6410C726B8A}" destId="{691B272D-AEC8-430E-936D-2AB0A64D72AE}" srcOrd="0" destOrd="0" presId="urn:microsoft.com/office/officeart/2016/7/layout/LinearArrowProcessNumbered#1"/>
    <dgm:cxn modelId="{86E58116-E15D-482E-BAD1-90B3B170F2FB}" type="presParOf" srcId="{F191E6AC-D335-43FD-9BCC-B6410C726B8A}" destId="{00E7883D-13E0-419A-8CB6-169DF9386E10}" srcOrd="1" destOrd="0" presId="urn:microsoft.com/office/officeart/2016/7/layout/LinearArrowProcessNumbered#1"/>
    <dgm:cxn modelId="{5118885E-4AB5-4839-A684-6D2769C21178}" type="presParOf" srcId="{00E7883D-13E0-419A-8CB6-169DF9386E10}" destId="{98FC13F5-E633-4E1D-AC5F-6F956633F8CC}" srcOrd="0" destOrd="0" presId="urn:microsoft.com/office/officeart/2016/7/layout/LinearArrowProcessNumbered#1"/>
    <dgm:cxn modelId="{069B09BD-CB12-4861-8649-6569163AD350}" type="presParOf" srcId="{00E7883D-13E0-419A-8CB6-169DF9386E10}" destId="{852C83FD-BB6A-41CB-BDAC-26661C8025B8}" srcOrd="1" destOrd="0" presId="urn:microsoft.com/office/officeart/2016/7/layout/LinearArrowProcessNumbered#1"/>
    <dgm:cxn modelId="{06028961-C0C2-4751-B578-785C7615600E}" type="presParOf" srcId="{00E7883D-13E0-419A-8CB6-169DF9386E10}" destId="{A40815D7-3BD6-44D4-A32A-A6FD819154DF}" srcOrd="2" destOrd="0" presId="urn:microsoft.com/office/officeart/2016/7/layout/LinearArrowProcessNumbered#1"/>
    <dgm:cxn modelId="{13CCEE06-4894-4DFD-93BC-9CC0E4AB9F2F}" type="presParOf" srcId="{00E7883D-13E0-419A-8CB6-169DF9386E10}" destId="{13747DFA-6414-464B-A499-B8238DDAD9A2}" srcOrd="3" destOrd="0" presId="urn:microsoft.com/office/officeart/2016/7/layout/LinearArrowProcessNumbered#1"/>
    <dgm:cxn modelId="{C677B61A-47EA-40C1-9A4D-A73F136C4604}" type="presParOf" srcId="{F191E6AC-D335-43FD-9BCC-B6410C726B8A}" destId="{B116FA97-1FAE-40A9-8C85-DB8F4C91EF7C}" srcOrd="2" destOrd="0" presId="urn:microsoft.com/office/officeart/2016/7/layout/LinearArrow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2449-10A1-4278-B96C-C4ABAB189E46}">
      <dsp:nvSpPr>
        <dsp:cNvPr id="0" name=""/>
        <dsp:cNvSpPr/>
      </dsp:nvSpPr>
      <dsp:spPr>
        <a:xfrm>
          <a:off x="1052586" y="872701"/>
          <a:ext cx="841042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4251-3D1A-453A-AC20-F2E87A36EEF3}">
      <dsp:nvSpPr>
        <dsp:cNvPr id="0" name=""/>
        <dsp:cNvSpPr/>
      </dsp:nvSpPr>
      <dsp:spPr>
        <a:xfrm>
          <a:off x="1944092" y="802090"/>
          <a:ext cx="96719" cy="18166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80E2B-37E7-47C5-9407-98DE51395E71}">
      <dsp:nvSpPr>
        <dsp:cNvPr id="0" name=""/>
        <dsp:cNvSpPr/>
      </dsp:nvSpPr>
      <dsp:spPr>
        <a:xfrm>
          <a:off x="525631" y="450912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noProof="0"/>
            <a:t>1</a:t>
          </a:r>
          <a:endParaRPr lang="pt-BR" sz="3800" kern="1200" noProof="0" dirty="0"/>
        </a:p>
      </dsp:txBody>
      <dsp:txXfrm>
        <a:off x="649181" y="574462"/>
        <a:ext cx="596551" cy="596551"/>
      </dsp:txXfrm>
    </dsp:sp>
    <dsp:sp modelId="{2D736B05-B42D-46EA-852B-C2BFDDD5591E}">
      <dsp:nvSpPr>
        <dsp:cNvPr id="0" name=""/>
        <dsp:cNvSpPr/>
      </dsp:nvSpPr>
      <dsp:spPr>
        <a:xfrm>
          <a:off x="0" y="146016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2013 – Fundação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* Primeiro Ligar  no Festival de quadrilhas de Barbalha.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noProof="0" dirty="0"/>
        </a:p>
      </dsp:txBody>
      <dsp:txXfrm>
        <a:off x="0" y="1838632"/>
        <a:ext cx="1892345" cy="1587131"/>
      </dsp:txXfrm>
    </dsp:sp>
    <dsp:sp modelId="{69403660-B91F-4F31-9188-E4F56CDF83C4}">
      <dsp:nvSpPr>
        <dsp:cNvPr id="0" name=""/>
        <dsp:cNvSpPr/>
      </dsp:nvSpPr>
      <dsp:spPr>
        <a:xfrm>
          <a:off x="2103890" y="872701"/>
          <a:ext cx="189234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13A9-1FDD-4FC4-A337-CF907FF0D233}">
      <dsp:nvSpPr>
        <dsp:cNvPr id="0" name=""/>
        <dsp:cNvSpPr/>
      </dsp:nvSpPr>
      <dsp:spPr>
        <a:xfrm>
          <a:off x="4046698" y="802089"/>
          <a:ext cx="96719" cy="18166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F8023-7BBB-4718-BC8F-AC65EE454DC6}">
      <dsp:nvSpPr>
        <dsp:cNvPr id="0" name=""/>
        <dsp:cNvSpPr/>
      </dsp:nvSpPr>
      <dsp:spPr>
        <a:xfrm>
          <a:off x="2628237" y="450911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noProof="0"/>
            <a:t>2</a:t>
          </a:r>
          <a:endParaRPr lang="pt-BR" sz="3800" kern="1200" noProof="0" dirty="0"/>
        </a:p>
      </dsp:txBody>
      <dsp:txXfrm>
        <a:off x="2751787" y="574461"/>
        <a:ext cx="596551" cy="596551"/>
      </dsp:txXfrm>
    </dsp:sp>
    <dsp:sp modelId="{C988C04E-40E3-4D68-BF18-66EFFEEF4EB2}">
      <dsp:nvSpPr>
        <dsp:cNvPr id="0" name=""/>
        <dsp:cNvSpPr/>
      </dsp:nvSpPr>
      <dsp:spPr>
        <a:xfrm>
          <a:off x="2103890" y="146016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u="none" kern="1200" noProof="0" dirty="0"/>
            <a:t>2014 – Segundo Lugar no Festival de Quadrilha de Barbalha </a:t>
          </a:r>
          <a:endParaRPr lang="pt-BR" sz="1800" kern="1200" noProof="0" dirty="0"/>
        </a:p>
      </dsp:txBody>
      <dsp:txXfrm>
        <a:off x="2103890" y="1838632"/>
        <a:ext cx="1892345" cy="1587131"/>
      </dsp:txXfrm>
    </dsp:sp>
    <dsp:sp modelId="{E6547311-AF0E-4FCF-BDD0-47989B866E24}">
      <dsp:nvSpPr>
        <dsp:cNvPr id="0" name=""/>
        <dsp:cNvSpPr/>
      </dsp:nvSpPr>
      <dsp:spPr>
        <a:xfrm>
          <a:off x="4206496" y="872701"/>
          <a:ext cx="189234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FE2B-B7F2-4F30-B659-B552E321FADD}">
      <dsp:nvSpPr>
        <dsp:cNvPr id="0" name=""/>
        <dsp:cNvSpPr/>
      </dsp:nvSpPr>
      <dsp:spPr>
        <a:xfrm>
          <a:off x="6149305" y="802089"/>
          <a:ext cx="96719" cy="18166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C8DA-1E76-407A-B430-701BCCF29F00}">
      <dsp:nvSpPr>
        <dsp:cNvPr id="0" name=""/>
        <dsp:cNvSpPr/>
      </dsp:nvSpPr>
      <dsp:spPr>
        <a:xfrm>
          <a:off x="4730844" y="450911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noProof="0"/>
            <a:t>3</a:t>
          </a:r>
          <a:endParaRPr lang="pt-BR" sz="3800" kern="1200" noProof="0" dirty="0"/>
        </a:p>
      </dsp:txBody>
      <dsp:txXfrm>
        <a:off x="4854394" y="574461"/>
        <a:ext cx="596551" cy="596551"/>
      </dsp:txXfrm>
    </dsp:sp>
    <dsp:sp modelId="{D997FB1E-CF8D-4F5C-9E93-059F85035C01}">
      <dsp:nvSpPr>
        <dsp:cNvPr id="0" name=""/>
        <dsp:cNvSpPr/>
      </dsp:nvSpPr>
      <dsp:spPr>
        <a:xfrm>
          <a:off x="4206496" y="146016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u="none" kern="1200" noProof="0" dirty="0"/>
            <a:t>2015 – Quarto Lugar no Festival de Quadrilha de Barbalha </a:t>
          </a:r>
          <a:endParaRPr lang="pt-BR" sz="1800" kern="1200" noProof="0" dirty="0"/>
        </a:p>
      </dsp:txBody>
      <dsp:txXfrm>
        <a:off x="4206496" y="1838632"/>
        <a:ext cx="1892345" cy="1587131"/>
      </dsp:txXfrm>
    </dsp:sp>
    <dsp:sp modelId="{B301E9C0-66A8-4889-AB14-A827A90B7730}">
      <dsp:nvSpPr>
        <dsp:cNvPr id="0" name=""/>
        <dsp:cNvSpPr/>
      </dsp:nvSpPr>
      <dsp:spPr>
        <a:xfrm>
          <a:off x="6309103" y="872701"/>
          <a:ext cx="189234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0B667-F0A6-4456-B459-83C4807E6047}">
      <dsp:nvSpPr>
        <dsp:cNvPr id="0" name=""/>
        <dsp:cNvSpPr/>
      </dsp:nvSpPr>
      <dsp:spPr>
        <a:xfrm>
          <a:off x="8251911" y="802089"/>
          <a:ext cx="96719" cy="18166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1CCE4-82A5-468F-8BC5-15D0185DBB4E}">
      <dsp:nvSpPr>
        <dsp:cNvPr id="0" name=""/>
        <dsp:cNvSpPr/>
      </dsp:nvSpPr>
      <dsp:spPr>
        <a:xfrm>
          <a:off x="6833450" y="450911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noProof="0"/>
            <a:t>4</a:t>
          </a:r>
          <a:endParaRPr lang="pt-BR" sz="3800" kern="1200" noProof="0" dirty="0"/>
        </a:p>
      </dsp:txBody>
      <dsp:txXfrm>
        <a:off x="6957000" y="574461"/>
        <a:ext cx="596551" cy="596551"/>
      </dsp:txXfrm>
    </dsp:sp>
    <dsp:sp modelId="{12E9BEA5-B7F5-4B40-9B17-6A733AF73901}">
      <dsp:nvSpPr>
        <dsp:cNvPr id="0" name=""/>
        <dsp:cNvSpPr/>
      </dsp:nvSpPr>
      <dsp:spPr>
        <a:xfrm>
          <a:off x="6309103" y="146016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u="none" kern="1200" noProof="0" dirty="0"/>
            <a:t>2016-2019 A quadrilha fez uma pausa nas suas atividades culturais.</a:t>
          </a:r>
          <a:endParaRPr lang="pt-BR" sz="1800" kern="1200" noProof="0" dirty="0"/>
        </a:p>
      </dsp:txBody>
      <dsp:txXfrm>
        <a:off x="6309103" y="1838632"/>
        <a:ext cx="1892345" cy="1587131"/>
      </dsp:txXfrm>
    </dsp:sp>
    <dsp:sp modelId="{98FC13F5-E633-4E1D-AC5F-6F956633F8CC}">
      <dsp:nvSpPr>
        <dsp:cNvPr id="0" name=""/>
        <dsp:cNvSpPr/>
      </dsp:nvSpPr>
      <dsp:spPr>
        <a:xfrm>
          <a:off x="8411709" y="872701"/>
          <a:ext cx="94617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815D7-3BD6-44D4-A32A-A6FD819154DF}">
      <dsp:nvSpPr>
        <dsp:cNvPr id="0" name=""/>
        <dsp:cNvSpPr/>
      </dsp:nvSpPr>
      <dsp:spPr>
        <a:xfrm>
          <a:off x="8936057" y="450911"/>
          <a:ext cx="843651" cy="843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rtlCol="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noProof="0"/>
            <a:t>5</a:t>
          </a:r>
          <a:endParaRPr lang="pt-BR" sz="3800" kern="1200" noProof="0" dirty="0"/>
        </a:p>
      </dsp:txBody>
      <dsp:txXfrm>
        <a:off x="9059607" y="574461"/>
        <a:ext cx="596551" cy="596551"/>
      </dsp:txXfrm>
    </dsp:sp>
    <dsp:sp modelId="{B116FA97-1FAE-40A9-8C85-DB8F4C91EF7C}">
      <dsp:nvSpPr>
        <dsp:cNvPr id="0" name=""/>
        <dsp:cNvSpPr/>
      </dsp:nvSpPr>
      <dsp:spPr>
        <a:xfrm>
          <a:off x="8411709" y="1460163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2020</a:t>
          </a:r>
          <a:r>
            <a:rPr lang="pt-BR" sz="1800" kern="1200" baseline="0" noProof="0" dirty="0"/>
            <a:t> – Retorno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baseline="0" noProof="0" dirty="0"/>
            <a:t>*Apresentação no Festival virtual de quadrilhas de Barbalha. </a:t>
          </a:r>
          <a:endParaRPr lang="pt-BR" sz="1800" kern="1200" noProof="0" dirty="0"/>
        </a:p>
      </dsp:txBody>
      <dsp:txXfrm>
        <a:off x="8411709" y="1838632"/>
        <a:ext cx="1892345" cy="158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Processo de Seta Linear Numerado"/>
  <dgm:desc val="Usado para mostrar uma progressão. uma linha do tempo; etapas sequenciais em uma tarefa, um processo ou um fluxo de trabalho; ou para enfatizar o movimento ou a direção. Números automáticos foram introduzidos para mostrar as etapas do processo que aparecem em um círculo. O texto de nível 1 e de nível 2 é exibido em uma forma chamada UpArrowCallout. Além disso, os nós estão conectados por uma seta, como a natureza do processo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0BCCEA4B-F3EB-4171-AE59-457154E02EEE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6E793552-5898-4293-8C7D-49823170C6CF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E37CDDB0-D246-4BF3-A6BB-E15F509C93D9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EEF580-B416-41E9-AE59-53D51125427C}" type="datetime1">
              <a:rPr lang="pt-BR" smtClean="0"/>
              <a:t>20/03/2024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6C6A-C3D2-4973-84F7-A72A0A4C7DB3}" type="datetime1">
              <a:rPr lang="pt-BR" smtClean="0"/>
              <a:pPr/>
              <a:t>20/03/2024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36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55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58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88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72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88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42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06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emento gráfico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Retângulo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na de compara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0" name="Retângulo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4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pt-BR" noProof="0"/>
              <a:t>Cargo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Retângulo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3" name="Espaço Reservado para Texto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Nome do Apresentador</a:t>
            </a:r>
          </a:p>
        </p:txBody>
      </p:sp>
      <p:sp>
        <p:nvSpPr>
          <p:cNvPr id="14" name="Espaço Reservado para Texto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E-mail</a:t>
            </a:r>
          </a:p>
        </p:txBody>
      </p:sp>
      <p:sp>
        <p:nvSpPr>
          <p:cNvPr id="15" name="Espaço Reservado para Texto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>
                <a:solidFill>
                  <a:schemeClr val="bg1"/>
                </a:solidFill>
              </a:rPr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pt-BR" noProof="0" smtClean="0"/>
              <a:pPr rtl="0"/>
              <a:t>‹nº›</a:t>
            </a:fld>
            <a:endParaRPr lang="pt-BR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pt-BR" noProof="0"/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Retângulo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Cargo</a:t>
            </a: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19" name="Retângulo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Cargo</a:t>
            </a:r>
          </a:p>
        </p:txBody>
      </p:sp>
      <p:sp>
        <p:nvSpPr>
          <p:cNvPr id="34" name="Espaço Reservado para Texto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Cargo</a:t>
            </a:r>
          </a:p>
        </p:txBody>
      </p:sp>
      <p:sp>
        <p:nvSpPr>
          <p:cNvPr id="35" name="Espaço Reservado para Texto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Cargo</a:t>
            </a:r>
          </a:p>
        </p:txBody>
      </p:sp>
      <p:sp>
        <p:nvSpPr>
          <p:cNvPr id="36" name="Espaço Reservado para Texto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Cargo</a:t>
            </a:r>
          </a:p>
        </p:txBody>
      </p:sp>
      <p:sp>
        <p:nvSpPr>
          <p:cNvPr id="37" name="Espaço Reservado para Texto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pt-BR" noProof="0"/>
              <a:t>Nome</a:t>
            </a:r>
          </a:p>
          <a:p>
            <a:pPr lvl="1" rtl="0"/>
            <a:r>
              <a:rPr lang="pt-BR" noProof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Título do Centro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Retângulo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/>
              <a:t>3/9/20XX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8" name="Retângulo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3/9/20XX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>
                <a:solidFill>
                  <a:schemeClr val="tx1"/>
                </a:solidFill>
              </a:rPr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260030318626603" TargetMode="External"/><Relationship Id="rId7" Type="http://schemas.openxmlformats.org/officeDocument/2006/relationships/hyperlink" Target="https://mapacultural.secult.ce.gov.br/agente/4349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acebook.com/watch/?v=1202330996825862" TargetMode="External"/><Relationship Id="rId5" Type="http://schemas.openxmlformats.org/officeDocument/2006/relationships/hyperlink" Target="https://www.youtube.com/watch?v=_hTtNK_vRlE" TargetMode="External"/><Relationship Id="rId4" Type="http://schemas.openxmlformats.org/officeDocument/2006/relationships/hyperlink" Target="https://www.youtube.com/watch?v=uD0_heoEDO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Portifólio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sz="3200" b="1" dirty="0">
                <a:solidFill>
                  <a:schemeClr val="bg1"/>
                </a:solidFill>
              </a:rPr>
              <a:t>Junina Evolução </a:t>
            </a:r>
            <a:r>
              <a:rPr lang="pt-BR" sz="3200" b="1" dirty="0" err="1">
                <a:solidFill>
                  <a:schemeClr val="bg1"/>
                </a:solidFill>
              </a:rPr>
              <a:t>Mirin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590341-A1ED-84F5-A407-BFB50B63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47" r="3647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84E0E55-26E5-C88E-58B1-72EF1D0E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65" r="6965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BE3FB2-D674-5E58-3CA9-2CC00EAD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30" r="4830"/>
          <a:stretch/>
        </p:blipFill>
        <p:spPr>
          <a:xfrm>
            <a:off x="4190280" y="171716"/>
            <a:ext cx="3793268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BBA0F14-FF74-D1EA-6E34-2F4B5D6C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0525"/>
            <a:ext cx="9144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590341-A1ED-84F5-A407-BFB50B63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51" r="30651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84E0E55-26E5-C88E-58B1-72EF1D0E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5" r="2115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BE3FB2-D674-5E58-3CA9-2CC00EAD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08" r="6208"/>
          <a:stretch/>
        </p:blipFill>
        <p:spPr>
          <a:xfrm>
            <a:off x="4190280" y="171716"/>
            <a:ext cx="3793268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590341-A1ED-84F5-A407-BFB50B63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65" r="28165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26CAEA-FB60-6DAE-A5D0-BA63EAB100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9" b="2139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84E0E55-26E5-C88E-58B1-72EF1D0E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622" r="30622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C09295-871C-CC71-2FAB-F52B4B9AE9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179" r="27179"/>
          <a:stretch/>
        </p:blipFill>
        <p:spPr>
          <a:xfrm>
            <a:off x="8176073" y="171716"/>
            <a:ext cx="3822924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590341-A1ED-84F5-A407-BFB50B63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0" r="2340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26CAEA-FB60-6DAE-A5D0-BA63EAB100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9" b="2139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84E0E55-26E5-C88E-58B1-72EF1D0E2E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37" b="1837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84CD34-3E3D-92B8-DF1C-62A5307E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19" b="13619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86BA692-30AC-962B-136F-549ABC119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80" b="13580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E59829-75ED-D14F-FAF7-3BE21CC6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54" b="17954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AF02FE-86BC-C49A-26CD-DC91FF03EC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920" b="17920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BBA0F14-FF74-D1EA-6E34-2F4B5D6CC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26659" y="390524"/>
            <a:ext cx="6381136" cy="62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1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Clipping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Junina Evolução </a:t>
            </a:r>
            <a:r>
              <a:rPr lang="pt-BR" dirty="0" err="1"/>
              <a:t>Mirin</a:t>
            </a:r>
            <a:endParaRPr lang="pt-BR" sz="3200" dirty="0">
              <a:solidFill>
                <a:schemeClr val="bg1"/>
              </a:solidFill>
            </a:endParaRP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42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A1BEC9-2641-55C7-E5B0-74B7D2DC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pt-BR" noProof="0" smtClean="0"/>
              <a:t>18</a:t>
            </a:fld>
            <a:endParaRPr lang="pt-BR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62030EB-71F6-A74A-62B0-0D31609F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90"/>
            <a:ext cx="12192000" cy="51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8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112421-A29A-52ED-0565-29E9CEEE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pt-BR" noProof="0" smtClean="0"/>
              <a:t>19</a:t>
            </a:fld>
            <a:endParaRPr lang="pt-BR" noProof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48A9EE-D82E-8AA6-AE52-CF7E8C60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547"/>
            <a:ext cx="12192000" cy="50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8C66A0-D6AA-29F8-5D38-ECFBFCC8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>
                <a:solidFill>
                  <a:schemeClr val="bg1"/>
                </a:solidFill>
              </a:rPr>
              <a:t>Título da Apresentação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F7085-362C-8D94-E479-CA1F810F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pt-BR" noProof="0" smtClean="0"/>
              <a:pPr rtl="0"/>
              <a:t>2</a:t>
            </a:fld>
            <a:endParaRPr lang="pt-BR" noProof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DCF78E0-F969-841B-2079-97F9D9E6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47" y="335797"/>
            <a:ext cx="6391795" cy="63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3C9263C-50E0-2628-2108-E4C7DDF8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73"/>
            <a:ext cx="12192000" cy="55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112421-A29A-52ED-0565-29E9CEEE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pt-BR" noProof="0" smtClean="0"/>
              <a:t>21</a:t>
            </a:fld>
            <a:endParaRPr lang="pt-BR" noProof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653D29-9E33-F0C7-6DE3-A67C91DE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993"/>
            <a:ext cx="12192000" cy="54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3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Links 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Junina Evolução </a:t>
            </a:r>
            <a:r>
              <a:rPr lang="pt-BR" dirty="0" err="1"/>
              <a:t>Mirin</a:t>
            </a:r>
            <a:endParaRPr lang="pt-BR" sz="3200" dirty="0">
              <a:solidFill>
                <a:schemeClr val="bg1"/>
              </a:solidFill>
            </a:endParaRP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61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D6002-E7C9-43AE-8B63-5ABE487D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Links - Importantes</a:t>
            </a: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A3312664-75A7-465D-B522-B4D1998E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Vídeos Youtube - Faceboock</a:t>
            </a:r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id="{91B932A8-2C41-4CC8-B93B-6E5AD145A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32" y="3617842"/>
            <a:ext cx="5476568" cy="2572645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https://www.facebook.com/watch/?v=260030318626603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https://www.youtube.com/watch?v=uD0_heoEDOg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https://www.youtube.com/watch?v=_hTtNK_vRlE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https://www.facebook.com/watch/?v=1202330996825862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pt-BR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6355637-BB26-4973-8B98-06B7E307C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1967" y="2578608"/>
            <a:ext cx="5183188" cy="823912"/>
          </a:xfrm>
        </p:spPr>
        <p:txBody>
          <a:bodyPr rtlCol="0"/>
          <a:lstStyle/>
          <a:p>
            <a:pPr rtl="0"/>
            <a:r>
              <a:rPr lang="pt-BR" dirty="0"/>
              <a:t>Redes Sociais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373034D9-ED6D-4A5A-A8F5-A417D26C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6606" y="3593112"/>
            <a:ext cx="5308549" cy="2572645"/>
          </a:xfrm>
        </p:spPr>
        <p:txBody>
          <a:bodyPr rtlCol="0">
            <a:normAutofit lnSpcReduction="10000"/>
          </a:bodyPr>
          <a:lstStyle/>
          <a:p>
            <a:pPr lvl="0" rtl="0"/>
            <a:r>
              <a:rPr lang="pt-BR" sz="2400" b="0" i="0" u="none" dirty="0"/>
              <a:t>Instagram</a:t>
            </a:r>
            <a:r>
              <a:rPr lang="pt-BR" dirty="0"/>
              <a:t> – @quadrilhajunina2024</a:t>
            </a:r>
          </a:p>
          <a:p>
            <a:pPr lvl="0" rtl="0"/>
            <a:r>
              <a:rPr lang="pt-BR" sz="2400" b="0" i="0" u="none" dirty="0"/>
              <a:t>Mapa Cultural - </a:t>
            </a:r>
            <a:r>
              <a:rPr lang="pt-BR" dirty="0">
                <a:hlinkClick r:id="rId7"/>
              </a:rPr>
              <a:t>Mapa Cultural do Ceará - QUADRILHA EVOLUÇÃO (INFANTO JUVENIL) - Mapa Cultural do Ceará (secult.ce.gov.br)</a:t>
            </a:r>
            <a:r>
              <a:rPr lang="pt-BR" sz="2400" b="0" i="0" u="none" dirty="0"/>
              <a:t> </a:t>
            </a:r>
          </a:p>
          <a:p>
            <a:pPr rtl="0"/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5BDE6EC3-B267-47CD-BA6E-B197B502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smtClean="0"/>
              <a:pPr rtl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36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Histórico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82128"/>
            <a:ext cx="4041336" cy="6456784"/>
          </a:xfr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rtl="0"/>
            <a:r>
              <a:rPr lang="pt-BR" b="0" i="0" dirty="0">
                <a:solidFill>
                  <a:srgbClr val="0D0D0D"/>
                </a:solidFill>
                <a:effectLst/>
                <a:latin typeface="Söhne"/>
              </a:rPr>
              <a:t>Originada em 2013 na comunidade do Conjunto Nova Esperança, em Barbalha, a Junina Evolução surgiu com o propósito de disseminar e celebrar a Cultura Nordestina das quadrilhas juninas entre adolescentes e crianças locais. </a:t>
            </a:r>
          </a:p>
          <a:p>
            <a:pPr algn="just" rtl="0"/>
            <a:r>
              <a:rPr lang="pt-BR" b="0" i="0" dirty="0">
                <a:solidFill>
                  <a:srgbClr val="0D0D0D"/>
                </a:solidFill>
                <a:effectLst/>
                <a:latin typeface="Söhne"/>
              </a:rPr>
              <a:t>Ao longo dos anos, destacou-se nos festivais de Barbalha e ganhando reconhecimento e conquistando diversos prêmios e destaques. </a:t>
            </a:r>
          </a:p>
          <a:p>
            <a:pPr algn="just" rtl="0"/>
            <a:r>
              <a:rPr lang="pt-BR" b="0" i="0" dirty="0">
                <a:solidFill>
                  <a:srgbClr val="0D0D0D"/>
                </a:solidFill>
                <a:effectLst/>
                <a:latin typeface="Söhne"/>
              </a:rPr>
              <a:t>Seus trabalhos abordam uma ampla gama de temas, desde narrativas folclóricas tradicionais até questões contemporâneas, tornando-se uma embaixadora cultural que inspira e encanta públicos de todas as idades.</a:t>
            </a:r>
            <a:endParaRPr lang="pt-BR" sz="240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smtClean="0"/>
              <a:pPr rtl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Linha do tempo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F602090C-4003-4A9A-8F17-0FDDFD83F8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82128"/>
            <a:ext cx="4041336" cy="6456784"/>
          </a:xfr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690" y="2566219"/>
            <a:ext cx="7452852" cy="4155256"/>
          </a:xfrm>
        </p:spPr>
        <p:txBody>
          <a:bodyPr rtlCol="0">
            <a:noAutofit/>
          </a:bodyPr>
          <a:lstStyle/>
          <a:p>
            <a:pPr algn="just" rtl="0"/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Em 2013, a Junina Evolução fez sua estreia no cenário cultural com o tema "Colorir São João", conquistando o primeiro lugar no Festival de Quadrilha de Barbalha com a participação de 16 pares de adolescentes e jovens. No ano seguinte, em 2014, sob o tema "São João não é amor, mas é algo mágico", alcançou o segundo lugar com os mesmos 16 pares. Em 2015, com o tema "Qual é o seu medo?", a junina garantiu o quarto lugar, mantendo o mesmo número de participantes. Após uma pausa em 2016 e 2019, a Junina Evolução retornou em 2020 com renovado vigor, inscrevendo-se no Festival de Quadrilha de Barbalha com o tema "Na quermesse da Junina Evolução vai ter festa de São João". Adaptando-se à pandemia, a apresentação foi virtual, mas não menos impactante, rendendo o primeiro lugar para o casal de noivos. Para 2021 e demais anos, mantendo o compromisso com os adolescentes e jovens da comunidade, a Junina Evolução está determinada a manter sua tradição e foco, visando brilhar nos festivais municipais e estaduais, pois, como afirma Adriano Cardoso, Presidente da Junina Evolução, </a:t>
            </a:r>
          </a:p>
          <a:p>
            <a:pPr algn="ctr" rtl="0"/>
            <a:r>
              <a:rPr lang="pt-BR" sz="1600" b="0" i="0" dirty="0">
                <a:solidFill>
                  <a:srgbClr val="0D0D0D"/>
                </a:solidFill>
                <a:effectLst/>
                <a:latin typeface="Söhne"/>
              </a:rPr>
              <a:t>"juntos somos mais fortes".</a:t>
            </a:r>
            <a:endParaRPr lang="pt-BR" sz="160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smtClean="0"/>
              <a:pPr rtl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Títulos – Premios - Momentos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271BFD0-E989-4A8A-BFF6-3E2CFC5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9" name="Espaço Reservado para Conteúdo 4" descr="Elemento gráfico SmartArt linha do tempo">
            <a:extLst>
              <a:ext uri="{FF2B5EF4-FFF2-40B4-BE49-F238E27FC236}">
                <a16:creationId xmlns:a16="http://schemas.microsoft.com/office/drawing/2014/main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5230"/>
              </p:ext>
            </p:extLst>
          </p:nvPr>
        </p:nvGraphicFramePr>
        <p:xfrm>
          <a:off x="841375" y="2305050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0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Arquivos em Fotos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Junina Evolução </a:t>
            </a:r>
            <a:r>
              <a:rPr lang="pt-BR" dirty="0" err="1"/>
              <a:t>Mirin</a:t>
            </a:r>
            <a:endParaRPr lang="pt-BR" sz="3200" dirty="0">
              <a:solidFill>
                <a:schemeClr val="bg1"/>
              </a:solidFill>
            </a:endParaRPr>
          </a:p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43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84CD34-3E3D-92B8-DF1C-62A5307E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19" b="13619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86BA692-30AC-962B-136F-549ABC119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80" b="13580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E59829-75ED-D14F-FAF7-3BE21CC66E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54" b="17954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AF02FE-86BC-C49A-26CD-DC91FF03EC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920" b="17920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79A25D-35AD-D432-6875-752C6B82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2" r="2062"/>
          <a:stretch/>
        </p:blipFill>
        <p:spPr>
          <a:xfrm>
            <a:off x="471944" y="555217"/>
            <a:ext cx="4268712" cy="333922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C73ABC1-4975-E3B6-0280-7AAEFA20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47" b="9247"/>
          <a:stretch/>
        </p:blipFill>
        <p:spPr>
          <a:xfrm>
            <a:off x="477507" y="4074019"/>
            <a:ext cx="2048359" cy="22267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3E268F-5FC4-3DF4-964B-88C2B9E306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42" r="15442"/>
          <a:stretch/>
        </p:blipFill>
        <p:spPr>
          <a:xfrm>
            <a:off x="2686733" y="4072045"/>
            <a:ext cx="2053923" cy="22287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27133A-90CD-22F8-29EF-C235DF1B8C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264" b="18264"/>
          <a:stretch/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590341-A1ED-84F5-A407-BFB50B63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65" r="28165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84E0E55-26E5-C88E-58B1-72EF1D0E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22" r="30622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BE3FB2-D674-5E58-3CA9-2CC00EAD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165" r="28165"/>
          <a:stretch/>
        </p:blipFill>
        <p:spPr>
          <a:xfrm>
            <a:off x="4190280" y="171716"/>
            <a:ext cx="3793268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5832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6997_TF00621257_Win32" id="{F907F037-C305-43D2-80E6-32910C237E15}" vid="{D65BC08F-06C8-4F63-B94D-51D8534A8FD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esboço</Template>
  <TotalTime>81</TotalTime>
  <Words>507</Words>
  <Application>Microsoft Office PowerPoint</Application>
  <PresentationFormat>Widescreen</PresentationFormat>
  <Paragraphs>49</Paragraphs>
  <Slides>23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Söhne</vt:lpstr>
      <vt:lpstr>The Hand Black</vt:lpstr>
      <vt:lpstr>The Serif Hand Black</vt:lpstr>
      <vt:lpstr>SketchyVTI</vt:lpstr>
      <vt:lpstr>Portifólio</vt:lpstr>
      <vt:lpstr>Apresentação do PowerPoint</vt:lpstr>
      <vt:lpstr>Histórico</vt:lpstr>
      <vt:lpstr>Linha do tempo</vt:lpstr>
      <vt:lpstr>Títulos – Premios - Momentos</vt:lpstr>
      <vt:lpstr>Arquivos em Fotos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Clipping </vt:lpstr>
      <vt:lpstr>Apresentação do PowerPoint</vt:lpstr>
      <vt:lpstr>Apresentação do PowerPoint</vt:lpstr>
      <vt:lpstr>Apresentação do PowerPoint</vt:lpstr>
      <vt:lpstr>Apresentação do PowerPoint</vt:lpstr>
      <vt:lpstr>Links  </vt:lpstr>
      <vt:lpstr>Links - Importantes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Portifólio</dc:title>
  <dc:creator>Departamento de projetos Barbalha</dc:creator>
  <cp:lastModifiedBy>Departamento de projetos Barbalha</cp:lastModifiedBy>
  <cp:revision>1</cp:revision>
  <dcterms:created xsi:type="dcterms:W3CDTF">2024-03-20T18:05:56Z</dcterms:created>
  <dcterms:modified xsi:type="dcterms:W3CDTF">2024-03-20T19:27:06Z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