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6" r:id="rId4"/>
    <p:sldId id="265" r:id="rId5"/>
    <p:sldId id="264" r:id="rId6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352802"/>
            <a:ext cx="4950338" cy="301704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369841"/>
            <a:ext cx="4950338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23789" y="5761545"/>
            <a:ext cx="1046605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039389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5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12800"/>
            <a:ext cx="4943989" cy="415605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74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4673600"/>
            <a:ext cx="424041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35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251202"/>
            <a:ext cx="4943989" cy="363312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79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5791200"/>
            <a:ext cx="501621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6908800"/>
            <a:ext cx="501621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47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36543"/>
            <a:ext cx="4943988" cy="384002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5791200"/>
            <a:ext cx="494398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02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07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836542"/>
            <a:ext cx="1242099" cy="7045089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836542"/>
            <a:ext cx="3537261" cy="70450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2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832147"/>
            <a:ext cx="4941899" cy="170785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2844800"/>
            <a:ext cx="4943989" cy="50368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18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766083"/>
            <a:ext cx="4943989" cy="19584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4775200"/>
            <a:ext cx="4943989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2848942"/>
            <a:ext cx="2398148" cy="502319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2848942"/>
            <a:ext cx="2397820" cy="502319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04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2968835"/>
            <a:ext cx="2155947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3737185"/>
            <a:ext cx="2398149" cy="41409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2964531"/>
            <a:ext cx="215492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3732881"/>
            <a:ext cx="2396760" cy="41409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12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5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81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594784"/>
            <a:ext cx="1972188" cy="1301749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594786"/>
            <a:ext cx="2843180" cy="7219951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131484"/>
            <a:ext cx="1972188" cy="56832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7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400800"/>
            <a:ext cx="4943989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846620"/>
            <a:ext cx="4943989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156451"/>
            <a:ext cx="4943989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8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14859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380"/>
            <a:ext cx="1464204" cy="913729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844800"/>
            <a:ext cx="4943989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180120"/>
            <a:ext cx="574785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C5EE-CCC8-47D3-90D9-C3EF8FB3AEBB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181080"/>
            <a:ext cx="4287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3B4516F-A972-448B-89BB-69DC7B5C00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44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704" y="251520"/>
            <a:ext cx="5544615" cy="85953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Currículo do Proponente </a:t>
            </a: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Jordana Gomes dos Santos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16632" y="1095368"/>
            <a:ext cx="6408712" cy="5060808"/>
          </a:xfrm>
        </p:spPr>
        <p:txBody>
          <a:bodyPr>
            <a:normAutofit lnSpcReduction="10000"/>
          </a:bodyPr>
          <a:lstStyle/>
          <a:p>
            <a:r>
              <a:rPr lang="pt-BR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Estudante </a:t>
            </a:r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Publicidade e Propaganda  </a:t>
            </a:r>
          </a:p>
          <a:p>
            <a:pPr marL="68580" indent="0">
              <a:buNone/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Faculdade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Cearense                                             </a:t>
            </a:r>
          </a:p>
          <a:p>
            <a:pPr algn="just"/>
            <a:endParaRPr lang="pt-BR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Educadora Social </a:t>
            </a:r>
          </a:p>
          <a:p>
            <a:pPr marL="68580" indent="0" algn="just">
              <a:buNone/>
            </a:pP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Creche Comunitária Favo de Mel </a:t>
            </a:r>
          </a:p>
          <a:p>
            <a:pPr marL="68580" indent="0" algn="just">
              <a:buNone/>
            </a:pPr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Organizadora da Quadrilha Sagrada Família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anos de existência com 50 crianças e adolescentes do bairro </a:t>
            </a:r>
            <a:r>
              <a:rPr lang="pt-B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Ellery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Organizadora da Paixão de Cristo do bairro </a:t>
            </a:r>
            <a:r>
              <a:rPr lang="pt-BR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Ellery</a:t>
            </a:r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(Considerado uns dos mais tradicionais espetáculo da cidade de Fortaleza, ao longe de seus 25 anos) </a:t>
            </a:r>
          </a:p>
          <a:p>
            <a:pPr algn="just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Diretora do Bloco de Pré-Carnaval Sai na Marra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(Bloco com 17 anos de existência que desenvolver um pré-carnaval discutindo com questões sociais em debate) </a:t>
            </a:r>
          </a:p>
          <a:p>
            <a:pPr algn="just"/>
            <a:endParaRPr lang="pt-B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Organizadora do Pastoril Sagrada Família 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crianças e adolescentes do bairros </a:t>
            </a:r>
            <a:r>
              <a:rPr lang="pt-B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Ellery</a:t>
            </a: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Monte Castelo) </a:t>
            </a:r>
          </a:p>
          <a:p>
            <a:pPr marL="0" indent="0">
              <a:buNone/>
            </a:pPr>
            <a:endParaRPr lang="pt-BR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5868144"/>
            <a:ext cx="4617596" cy="30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1" y="5148064"/>
            <a:ext cx="6016775" cy="36877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475656"/>
            <a:ext cx="6016775" cy="3528392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32656" y="467544"/>
            <a:ext cx="5904656" cy="74186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ORGANIZADORA E COREÓGRAFA DO PASTORIL SAGRADA FAMÍLIA </a:t>
            </a:r>
          </a:p>
          <a:p>
            <a:pPr marL="68580" indent="0" algn="ctr">
              <a:buNone/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8761" y="832147"/>
            <a:ext cx="5132040" cy="78752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6444208"/>
            <a:ext cx="3284984" cy="24637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6444208"/>
            <a:ext cx="3024336" cy="24637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3923928"/>
            <a:ext cx="3030677" cy="22619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5" y="1372080"/>
            <a:ext cx="3375907" cy="24314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639" y="3923926"/>
            <a:ext cx="3356993" cy="227940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29" y="1383057"/>
            <a:ext cx="3003231" cy="24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8720" y="899592"/>
            <a:ext cx="594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ORGANIZADORA E ATRIZ   PAIXÃO DE CRISTO DO BAIRRO ELLERY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691680"/>
            <a:ext cx="3384376" cy="45757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1691680"/>
            <a:ext cx="2880320" cy="1983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52" y="3995936"/>
            <a:ext cx="2880320" cy="22714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6452788"/>
            <a:ext cx="3395638" cy="23732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1" y="6412352"/>
            <a:ext cx="2902632" cy="24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80728" y="75557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ORGANIZADORA E COREÓGRAFA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QUADRILHA SAGRADA FAMÍLIA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547664"/>
            <a:ext cx="6048672" cy="40324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646586"/>
            <a:ext cx="3384376" cy="23330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23" y="5659395"/>
            <a:ext cx="3010445" cy="2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267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290</TotalTime>
  <Words>133</Words>
  <Application>Microsoft Office PowerPoint</Application>
  <PresentationFormat>Apresentação na tela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Cacho</vt:lpstr>
      <vt:lpstr>Currículo do Proponente  Jordana Gomes dos Santos</vt:lpstr>
      <vt:lpstr>Apresentação do PowerPoint</vt:lpstr>
      <vt:lpstr>ENTREVISTAS 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currículo DO PROPONENTE</dc:title>
  <dc:creator>Wescley</dc:creator>
  <cp:lastModifiedBy>DELL</cp:lastModifiedBy>
  <cp:revision>29</cp:revision>
  <dcterms:created xsi:type="dcterms:W3CDTF">2015-10-14T21:44:12Z</dcterms:created>
  <dcterms:modified xsi:type="dcterms:W3CDTF">2018-10-01T21:10:02Z</dcterms:modified>
</cp:coreProperties>
</file>