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0" r:id="rId7"/>
    <p:sldId id="263" r:id="rId8"/>
    <p:sldId id="262" r:id="rId9"/>
    <p:sldId id="268" r:id="rId10"/>
    <p:sldId id="277" r:id="rId11"/>
    <p:sldId id="278" r:id="rId12"/>
    <p:sldId id="279" r:id="rId13"/>
    <p:sldId id="264" r:id="rId14"/>
    <p:sldId id="266" r:id="rId15"/>
    <p:sldId id="265" r:id="rId16"/>
    <p:sldId id="267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DD32C-5F98-45FE-A84A-3FBB9DE04A2A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C604-A1E6-4902-9C75-BD27104ACF9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instagram.com/quadrilhaforcajovem_?igshid=YmMyMTA2M2Y" TargetMode="External"/><Relationship Id="rId3" Type="http://schemas.openxmlformats.org/officeDocument/2006/relationships/hyperlink" Target="https://www.facebook.com/QForcaJovem/?mibextid=RUbZ1f&amp;ti=as" TargetMode="Externa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instagram.com/viniciusmontealves?igshid=YmMyMTA2M2Y" TargetMode="External"/><Relationship Id="rId2" Type="http://schemas.openxmlformats.org/officeDocument/2006/relationships/hyperlink" Target="https://www.facebook.com/profile.php?id=100010649761490&amp;mibextid=ZbWKwL" TargetMode="External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instagram.com/movimentoforrozeiro?igshid=YmMyMTA2M2Y" TargetMode="External"/><Relationship Id="rId3" Type="http://schemas.openxmlformats.org/officeDocument/2006/relationships/hyperlink" Target="https://www.facebook.com/movimentoforrozeirooficial?mibextid=ZbWKwL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5.46.53 PM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893" y="0"/>
            <a:ext cx="4570214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85984" y="428604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FRANCISCO VINÍCIUS ALVES DA SILVA</a:t>
            </a:r>
            <a:endParaRPr lang="pt-B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ço Reservado para Conteúdo 3" descr="WhatsApp Image 2023-03-08 at 8.52.52 AM (1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88085" y="3717290"/>
            <a:ext cx="4038600" cy="2454910"/>
          </a:xfrm>
          <a:prstGeom prst="rect">
            <a:avLst/>
          </a:prstGeom>
        </p:spPr>
      </p:pic>
      <p:pic>
        <p:nvPicPr>
          <p:cNvPr id="6" name="Espaço Reservado para Conteúdo 5" descr="WhatsApp Image 2023-03-08 at 8.52.52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5110" y="3961130"/>
            <a:ext cx="4038600" cy="2211070"/>
          </a:xfrm>
          <a:prstGeom prst="rect">
            <a:avLst/>
          </a:prstGeom>
        </p:spPr>
      </p:pic>
      <p:pic>
        <p:nvPicPr>
          <p:cNvPr id="8" name="Imagem 7" descr="WhatsApp Image 2023-03-08 at 8.50.37 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5" y="476885"/>
            <a:ext cx="6905625" cy="3505200"/>
          </a:xfrm>
          <a:prstGeom prst="rect">
            <a:avLst/>
          </a:prstGeom>
        </p:spPr>
      </p:pic>
      <p:sp>
        <p:nvSpPr>
          <p:cNvPr id="9" name="CaixaDeTexto 4"/>
          <p:cNvSpPr txBox="1"/>
          <p:nvPr/>
        </p:nvSpPr>
        <p:spPr>
          <a:xfrm>
            <a:off x="1571604" y="3421709"/>
            <a:ext cx="6215106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b="1" dirty="0"/>
              <a:t>apresentação da Via Sacra, Paixão, sofrimento e morte de Jesus Cristo, tempo forte da fé, da cultura e tradição popular.</a:t>
            </a:r>
            <a:endParaRPr lang="pt-B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Espaço Reservado para Conteúdo 4" descr="WhatsApp Image 2023-03-08 at 8.27.07 AM (15)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67360" y="765175"/>
            <a:ext cx="5497195" cy="2990215"/>
          </a:xfrm>
          <a:prstGeom prst="rect">
            <a:avLst/>
          </a:prstGeom>
        </p:spPr>
      </p:pic>
      <p:pic>
        <p:nvPicPr>
          <p:cNvPr id="7" name="Espaço Reservado para Conteúdo 6" descr="WhatsApp Image 2023-03-08 at 8.27.07 AM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9260" y="2758440"/>
            <a:ext cx="4536440" cy="33394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6.05.12 PM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48" y="2000240"/>
            <a:ext cx="7858180" cy="1828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71670" y="4357694"/>
            <a:ext cx="52149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Em parceria com a quadrilha do Assentamento Monte Alegre, Grupo Junino Força Jovem, Vinicius e o Movimento Forrozeiro produzem o repertório de ensaios com músicas autorais e versões de músicas tradicionais das festas juninas.</a:t>
            </a:r>
            <a:endParaRPr lang="pt-BR" b="1" dirty="0"/>
          </a:p>
        </p:txBody>
      </p:sp>
      <p:sp>
        <p:nvSpPr>
          <p:cNvPr id="9" name="Caixa de Texto 8"/>
          <p:cNvSpPr txBox="1"/>
          <p:nvPr/>
        </p:nvSpPr>
        <p:spPr>
          <a:xfrm>
            <a:off x="620395" y="1124585"/>
            <a:ext cx="293878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QUADRILHA FORÇA JOVEM</a:t>
            </a:r>
            <a:endParaRPr lang="pt-BR" altLang="en-US" b="1" i="1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unto com a quadrilha (5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586363"/>
            <a:ext cx="5357850" cy="3557017"/>
          </a:xfrm>
          <a:prstGeom prst="rect">
            <a:avLst/>
          </a:prstGeom>
        </p:spPr>
      </p:pic>
      <p:pic>
        <p:nvPicPr>
          <p:cNvPr id="2" name="Imagem 1" descr="junto com a quadrilha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786058"/>
            <a:ext cx="4991867" cy="36930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unto com a quadrilha (2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941" y="956864"/>
            <a:ext cx="4863877" cy="3472268"/>
          </a:xfrm>
          <a:prstGeom prst="rect">
            <a:avLst/>
          </a:prstGeom>
        </p:spPr>
      </p:pic>
      <p:pic>
        <p:nvPicPr>
          <p:cNvPr id="2" name="Imagem 1" descr="junto com a quadrilha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928934"/>
            <a:ext cx="4863878" cy="35713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5720" y="21429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https</a:t>
            </a:r>
            <a:r>
              <a:rPr lang="pt-BR" b="1" dirty="0" smtClean="0">
                <a:hlinkClick r:id="rId3"/>
              </a:rPr>
              <a:t>://www.facebook.com/QForcaJovem/?</a:t>
            </a:r>
            <a:r>
              <a:rPr lang="pt-BR" b="1" dirty="0" smtClean="0">
                <a:hlinkClick r:id="rId3"/>
              </a:rPr>
              <a:t>mibextid=RUbZ1f&amp;ti=as</a:t>
            </a:r>
            <a:endParaRPr lang="pt-BR" b="1" dirty="0" smtClean="0"/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4"/>
              </a:rPr>
              <a:t>https://instagram.com/quadrilhaforcajovem_?igshid=YmMyMTA2M2Y</a:t>
            </a:r>
            <a:r>
              <a:rPr lang="pt-BR" b="1" dirty="0" smtClean="0"/>
              <a:t>= </a:t>
            </a:r>
            <a:endParaRPr lang="pt-B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2.59.37 PM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162070"/>
            <a:ext cx="6858000" cy="512445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142976" y="1559470"/>
            <a:ext cx="4000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Presente na vida da comunidade.</a:t>
            </a:r>
            <a:endParaRPr lang="pt-B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5.17.55 PM (2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2066" y="3071810"/>
            <a:ext cx="3428802" cy="3428802"/>
          </a:xfrm>
          <a:prstGeom prst="rect">
            <a:avLst/>
          </a:prstGeom>
        </p:spPr>
      </p:pic>
      <p:pic>
        <p:nvPicPr>
          <p:cNvPr id="3" name="Imagem 2" descr="WhatsApp Image 2023-01-22 at 5.17.53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1071546"/>
            <a:ext cx="4054721" cy="4993314"/>
          </a:xfrm>
          <a:prstGeom prst="rect">
            <a:avLst/>
          </a:prstGeom>
        </p:spPr>
      </p:pic>
      <p:pic>
        <p:nvPicPr>
          <p:cNvPr id="4" name="Imagem 3" descr="WhatsApp Image 2023-01-22 at 2.59.38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66297"/>
            <a:ext cx="3500462" cy="26197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3.00.01 PM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10" y="971612"/>
            <a:ext cx="3714776" cy="4857808"/>
          </a:xfrm>
          <a:prstGeom prst="rect">
            <a:avLst/>
          </a:prstGeom>
        </p:spPr>
      </p:pic>
      <p:pic>
        <p:nvPicPr>
          <p:cNvPr id="4" name="Imagem 3" descr="WhatsApp Image 2023-01-22 at 2.59.40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971636"/>
            <a:ext cx="3357586" cy="48862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3.00.01 PM (2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3372" y="500042"/>
            <a:ext cx="4828687" cy="6000792"/>
          </a:xfrm>
          <a:prstGeom prst="rect">
            <a:avLst/>
          </a:prstGeom>
        </p:spPr>
      </p:pic>
      <p:pic>
        <p:nvPicPr>
          <p:cNvPr id="5" name="Imagem 4" descr="WhatsApp Image 2023-01-22 at 2.59.40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3929058" cy="3015916"/>
          </a:xfrm>
          <a:prstGeom prst="rect">
            <a:avLst/>
          </a:prstGeom>
        </p:spPr>
      </p:pic>
      <p:pic>
        <p:nvPicPr>
          <p:cNvPr id="8" name="Imagem 7" descr="WhatsApp Image 2023-01-22 at 2.59.38 PM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39290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23-01-22 at 3.00.00 PM (1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5918" y="2071678"/>
            <a:ext cx="5786478" cy="45005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00364" y="5568751"/>
            <a:ext cx="35004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“Ser artista é fazer o outro sonhar realizando seu próprio sonho”.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9665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Facebook</a:t>
            </a:r>
            <a:r>
              <a:rPr lang="pt-BR" b="1" dirty="0" smtClean="0"/>
              <a:t>: </a:t>
            </a:r>
            <a:r>
              <a:rPr lang="pt-BR" b="1" dirty="0" smtClean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www.facebook.com/profile.php?id=100010649761490&amp;mibextid=ZbWKwL</a:t>
            </a:r>
            <a:r>
              <a:rPr lang="pt-BR" b="1" dirty="0" smtClean="0"/>
              <a:t>  </a:t>
            </a:r>
            <a:endParaRPr lang="pt-BR" b="1" dirty="0" smtClean="0"/>
          </a:p>
          <a:p>
            <a:r>
              <a:rPr lang="pt-BR" b="1" dirty="0" err="1" smtClean="0"/>
              <a:t>Instagram</a:t>
            </a:r>
            <a:r>
              <a:rPr lang="pt-BR" b="1" dirty="0" smtClean="0"/>
              <a:t>: </a:t>
            </a:r>
            <a:r>
              <a:rPr lang="pt-BR" b="1" dirty="0" smtClean="0">
                <a:hlinkClick r:id="rId3"/>
              </a:rPr>
              <a:t>https</a:t>
            </a:r>
            <a:r>
              <a:rPr lang="pt-BR" b="1" dirty="0" smtClean="0">
                <a:hlinkClick r:id="rId3"/>
              </a:rPr>
              <a:t>://instagram.com/viniciusmontealves?igshid=YmMyMTA2M2Y</a:t>
            </a:r>
            <a:r>
              <a:rPr lang="pt-BR" b="1" dirty="0" smtClean="0"/>
              <a:t>= </a:t>
            </a: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23-01-22 at 5.17.55 PM (3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34" y="1500175"/>
            <a:ext cx="6729428" cy="46732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857356" y="4572008"/>
            <a:ext cx="564360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Músico, cantor, compositor, produtor musical, componente do Grupo Movimento Forrozeiro, representante da Quadrilha Junina Força Jovem do Assentamento Monte Alegre, articulador de ações culturais em assentamentos da reforma agrária no Ceará.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WhatsApp Image 2023-01-22 at 5.47.18 PM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10" y="857232"/>
            <a:ext cx="5214950" cy="52149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72198" y="1500174"/>
            <a:ext cx="214314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Pela música, o grupo cultural Movimento forrozeiro cria oportunidades para artistas da comunidade e da região, movimentando e resgatando a cultura local, gerando emprego e renda, valorizando os talentos da nossa terra.</a:t>
            </a:r>
            <a:endParaRPr lang="pt-BR" b="1" dirty="0"/>
          </a:p>
        </p:txBody>
      </p:sp>
      <p:sp>
        <p:nvSpPr>
          <p:cNvPr id="9" name="Caixa de Texto 8"/>
          <p:cNvSpPr txBox="1"/>
          <p:nvPr/>
        </p:nvSpPr>
        <p:spPr>
          <a:xfrm>
            <a:off x="611505" y="1131570"/>
            <a:ext cx="28644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MOVIMENTO FORROZEIRO</a:t>
            </a:r>
            <a:endParaRPr lang="pt-BR" altLang="en-US" b="1" i="1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1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85720" y="285728"/>
            <a:ext cx="2857520" cy="3214710"/>
          </a:xfrm>
          <a:prstGeom prst="rect">
            <a:avLst/>
          </a:prstGeom>
        </p:spPr>
      </p:pic>
      <p:pic>
        <p:nvPicPr>
          <p:cNvPr id="3" name="Imagem 2" descr="card de evento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57166"/>
            <a:ext cx="3052896" cy="3052896"/>
          </a:xfrm>
          <a:prstGeom prst="rect">
            <a:avLst/>
          </a:prstGeom>
        </p:spPr>
      </p:pic>
      <p:pic>
        <p:nvPicPr>
          <p:cNvPr id="4" name="Imagem 3" descr="card de evento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714752"/>
            <a:ext cx="3071834" cy="2928958"/>
          </a:xfrm>
          <a:prstGeom prst="rect">
            <a:avLst/>
          </a:prstGeom>
        </p:spPr>
      </p:pic>
      <p:pic>
        <p:nvPicPr>
          <p:cNvPr id="5" name="Imagem 4" descr="WhatsApp Image 2023-01-22 at 5.29.58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2857520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14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876" y="24"/>
            <a:ext cx="3330416" cy="6858000"/>
          </a:xfrm>
          <a:prstGeom prst="rect">
            <a:avLst/>
          </a:prstGeom>
        </p:spPr>
      </p:pic>
      <p:pic>
        <p:nvPicPr>
          <p:cNvPr id="3" name="Imagem 2" descr="WhatsApp Image 2023-01-22 at 5.28.1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299085"/>
            <a:ext cx="3654425" cy="43205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2913" y="5159991"/>
            <a:ext cx="38576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Com atuação em movimentos sociais, nas comunidades rurais, aldeias indígenas, comunidades quilombolas e assentamentos da reforma agrária.</a:t>
            </a:r>
            <a:endParaRPr lang="pt-BR" b="1" dirty="0"/>
          </a:p>
        </p:txBody>
      </p:sp>
      <p:sp>
        <p:nvSpPr>
          <p:cNvPr id="9" name="Caixa de Texto 8"/>
          <p:cNvSpPr txBox="1"/>
          <p:nvPr/>
        </p:nvSpPr>
        <p:spPr>
          <a:xfrm>
            <a:off x="611505" y="1123315"/>
            <a:ext cx="31102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ATIVIDADES DA COMUNIDADE</a:t>
            </a:r>
            <a:endParaRPr lang="pt-BR" altLang="en-US" b="1" i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9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2558" y="3500438"/>
            <a:ext cx="3310036" cy="3214686"/>
          </a:xfrm>
          <a:prstGeom prst="rect">
            <a:avLst/>
          </a:prstGeom>
        </p:spPr>
      </p:pic>
      <p:pic>
        <p:nvPicPr>
          <p:cNvPr id="3" name="Imagem 2" descr="card de evento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14356"/>
            <a:ext cx="4400562" cy="5500702"/>
          </a:xfrm>
          <a:prstGeom prst="rect">
            <a:avLst/>
          </a:prstGeom>
        </p:spPr>
      </p:pic>
      <p:pic>
        <p:nvPicPr>
          <p:cNvPr id="4" name="Imagem 3" descr="card de evento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42852"/>
            <a:ext cx="3286148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12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38" y="357166"/>
            <a:ext cx="3257572" cy="4071966"/>
          </a:xfrm>
          <a:prstGeom prst="rect">
            <a:avLst/>
          </a:prstGeom>
        </p:spPr>
      </p:pic>
      <p:pic>
        <p:nvPicPr>
          <p:cNvPr id="3" name="Imagem 2" descr="card de eventos (1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5" y="428604"/>
            <a:ext cx="3286148" cy="41076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1604" y="5072074"/>
            <a:ext cx="62151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Conhecendo a importância da organização da juventude por meio de atividades culturais como forma de fortalecimento da identidade camponesa e resistência no </a:t>
            </a:r>
            <a:r>
              <a:rPr lang="pt-BR" b="1" dirty="0" err="1" smtClean="0"/>
              <a:t>semiárido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rd de eventos (1)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58" y="1714489"/>
            <a:ext cx="3857652" cy="4429155"/>
          </a:xfrm>
          <a:prstGeom prst="rect">
            <a:avLst/>
          </a:prstGeom>
        </p:spPr>
      </p:pic>
      <p:pic>
        <p:nvPicPr>
          <p:cNvPr id="16" name="Imagem 15" descr="card de eventos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714488"/>
            <a:ext cx="3857652" cy="44291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7158" y="500042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Facebook</a:t>
            </a:r>
            <a:r>
              <a:rPr lang="pt-BR" dirty="0" smtClean="0"/>
              <a:t>: </a:t>
            </a:r>
            <a:r>
              <a:rPr lang="pt-BR" dirty="0" smtClean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www.facebook.com/movimentoforrozeirooficial?mibextid=ZbWKwL</a:t>
            </a:r>
            <a:r>
              <a:rPr lang="pt-BR" dirty="0" smtClean="0"/>
              <a:t> </a:t>
            </a:r>
            <a:endParaRPr lang="pt-BR" dirty="0" smtClean="0"/>
          </a:p>
          <a:p>
            <a:r>
              <a:rPr lang="pt-BR" dirty="0" err="1" smtClean="0"/>
              <a:t>Instagram</a:t>
            </a:r>
            <a:r>
              <a:rPr lang="pt-BR" dirty="0" smtClean="0"/>
              <a:t>: </a:t>
            </a:r>
            <a:r>
              <a:rPr lang="pt-BR" dirty="0" smtClean="0">
                <a:hlinkClick r:id="rId4"/>
              </a:rPr>
              <a:t>https://instagram.com/movimentoforrozeiro?igshid=YmMyMTA2M2Y</a:t>
            </a:r>
            <a:r>
              <a:rPr lang="pt-BR" dirty="0" smtClean="0"/>
              <a:t>=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spaço Reservado para Conteúdo 3" descr="WhatsApp Image 2023-03-08 at 8.27.07 AM (19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0395" y="882650"/>
            <a:ext cx="8046085" cy="4526280"/>
          </a:xfrm>
          <a:prstGeom prst="rect">
            <a:avLst/>
          </a:prstGeom>
        </p:spPr>
      </p:pic>
      <p:sp>
        <p:nvSpPr>
          <p:cNvPr id="9" name="Caixa de Texto 8"/>
          <p:cNvSpPr txBox="1"/>
          <p:nvPr/>
        </p:nvSpPr>
        <p:spPr>
          <a:xfrm>
            <a:off x="620395" y="1124585"/>
            <a:ext cx="13900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pt-BR" altLang="en-US" b="1" i="1" u="sng"/>
              <a:t>VIA SACRA</a:t>
            </a:r>
            <a:endParaRPr lang="pt-BR" altLang="en-US" b="1" i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WPS Presentation</Application>
  <PresentationFormat>Apresentação na tela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VITÓRIA</dc:creator>
  <cp:lastModifiedBy>Alucom</cp:lastModifiedBy>
  <cp:revision>19</cp:revision>
  <dcterms:created xsi:type="dcterms:W3CDTF">2023-01-22T20:32:00Z</dcterms:created>
  <dcterms:modified xsi:type="dcterms:W3CDTF">2023-03-08T12:05:30Z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5B291430722842F19A079B109ED775FF</vt:lpwstr>
  </property>
  <property fmtid="{D5CDD505-2E9C-101B-9397-08002B2CF9AE}" pid="3" name="KSOProductBuildVer">
    <vt:lpwstr>1046-11.2.0.11486</vt:lpwstr>
  </property>
</Properties>
</file>