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81" r:id="rId4"/>
    <p:sldId id="303" r:id="rId5"/>
    <p:sldId id="282" r:id="rId6"/>
    <p:sldId id="301" r:id="rId7"/>
    <p:sldId id="302" r:id="rId8"/>
    <p:sldId id="305" r:id="rId9"/>
    <p:sldId id="280" r:id="rId10"/>
    <p:sldId id="306" r:id="rId11"/>
    <p:sldId id="307" r:id="rId12"/>
    <p:sldId id="304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206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 descr="WhatsApp Image 2023-03-08 at 8.27.07 AM (4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1940" y="1628775"/>
            <a:ext cx="6040120" cy="452628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2124075" y="693420"/>
            <a:ext cx="483997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pt-BR" altLang="en-US" sz="2400" b="1" i="1"/>
              <a:t>ENCENAÇÃO DA PAIXÃO DE CRISTO NO ASSENTAMENTO MONTE ALEGRE</a:t>
            </a:r>
            <a:endParaRPr lang="pt-BR" altLang="en-US" sz="2400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 descr="WhatsApp Image 2023-03-08 at 9.12.50 A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31595" y="4437380"/>
            <a:ext cx="3081655" cy="1731010"/>
          </a:xfrm>
          <a:prstGeom prst="rect">
            <a:avLst/>
          </a:prstGeom>
        </p:spPr>
      </p:pic>
      <p:pic>
        <p:nvPicPr>
          <p:cNvPr id="7" name="Espaço Reservado para Conteúdo 6" descr="WhatsApp Image 2023-03-08 at 9.12.49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5040" y="4437380"/>
            <a:ext cx="3082290" cy="1733550"/>
          </a:xfrm>
          <a:prstGeom prst="rect">
            <a:avLst/>
          </a:prstGeom>
        </p:spPr>
      </p:pic>
      <p:pic>
        <p:nvPicPr>
          <p:cNvPr id="9" name="Imagem 8" descr="WhatsApp Image 2023-03-08 at 9.12.47 AM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548640"/>
            <a:ext cx="6515735" cy="3660140"/>
          </a:xfrm>
          <a:prstGeom prst="rect">
            <a:avLst/>
          </a:prstGeom>
        </p:spPr>
      </p:pic>
      <p:sp>
        <p:nvSpPr>
          <p:cNvPr id="10" name="Caixa de Texto 9"/>
          <p:cNvSpPr txBox="1"/>
          <p:nvPr/>
        </p:nvSpPr>
        <p:spPr>
          <a:xfrm>
            <a:off x="1533525" y="3034030"/>
            <a:ext cx="618744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pt-BR" altLang="en-US" b="1"/>
              <a:t>utiliza do teatro, literatura, artesanato e arte em geral como meios de manutenção da cultura e dos valores familiares, dignidade e vida. Assim, incentiva os artistas, artesãos, costureiras e produtores da comunidade e região</a:t>
            </a:r>
            <a:endParaRPr lang="pt-BR" alt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Espaço Reservado para Conteúdo 1" descr="WhatsApp Image 2023-03-08 at 8.27.07 AM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0100" y="1600200"/>
            <a:ext cx="7543165" cy="4526280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1273175" y="405130"/>
            <a:ext cx="659828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just"/>
            <a:r>
              <a:rPr lang="pt-BR" altLang="en-US" b="1"/>
              <a:t>Assim, a Encenação da Via Sacra no Assentamento Monte Alegre transcende o âmbito religioso e passa a ser uma efetiva manifestação da população, dos seus costumes, valores, conhecimentos, saberes e lutas.</a:t>
            </a:r>
            <a:endParaRPr lang="pt-BR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ço Reservado para Conteúdo 3" descr="WhatsApp Image 2023-03-08 at 8.52.52 AM (1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88085" y="3717290"/>
            <a:ext cx="4038600" cy="2454910"/>
          </a:xfrm>
          <a:prstGeom prst="rect">
            <a:avLst/>
          </a:prstGeom>
        </p:spPr>
      </p:pic>
      <p:pic>
        <p:nvPicPr>
          <p:cNvPr id="6" name="Espaço Reservado para Conteúdo 5" descr="WhatsApp Image 2023-03-08 at 8.52.52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5110" y="3961130"/>
            <a:ext cx="4038600" cy="2211070"/>
          </a:xfrm>
          <a:prstGeom prst="rect">
            <a:avLst/>
          </a:prstGeom>
        </p:spPr>
      </p:pic>
      <p:pic>
        <p:nvPicPr>
          <p:cNvPr id="8" name="Imagem 7" descr="WhatsApp Image 2023-03-08 at 8.50.37 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5" y="476885"/>
            <a:ext cx="6905625" cy="3505200"/>
          </a:xfrm>
          <a:prstGeom prst="rect">
            <a:avLst/>
          </a:prstGeom>
        </p:spPr>
      </p:pic>
      <p:sp>
        <p:nvSpPr>
          <p:cNvPr id="9" name="CaixaDeTexto 4"/>
          <p:cNvSpPr txBox="1"/>
          <p:nvPr/>
        </p:nvSpPr>
        <p:spPr>
          <a:xfrm>
            <a:off x="1331595" y="3429000"/>
            <a:ext cx="666559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pt-BR" b="1" dirty="0"/>
              <a:t>Apresentação teatral da Via Sacra, Paixão, sofrimento e morte de Jesus Cristo, tempo forte da fé, da cultura e tradição popular.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Espaço Reservado para Conteúdo 8" descr="WhatsApp Image 2023-03-08 at 8.27.07 AM (11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4448810"/>
            <a:ext cx="4038600" cy="2128520"/>
          </a:xfrm>
          <a:prstGeom prst="rect">
            <a:avLst/>
          </a:prstGeom>
        </p:spPr>
      </p:pic>
      <p:pic>
        <p:nvPicPr>
          <p:cNvPr id="11" name="Espaço Reservado para Conteúdo 10" descr="WhatsApp Image 2023-03-08 at 8.27.07 AM (10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2485" y="4474210"/>
            <a:ext cx="4038600" cy="2103120"/>
          </a:xfrm>
          <a:prstGeom prst="rect">
            <a:avLst/>
          </a:prstGeom>
        </p:spPr>
      </p:pic>
      <p:pic>
        <p:nvPicPr>
          <p:cNvPr id="13" name="Imagem 12" descr="WhatsApp Image 2023-03-08 at 8.27.07 AM (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5" y="477520"/>
            <a:ext cx="8110220" cy="3790950"/>
          </a:xfrm>
          <a:prstGeom prst="rect">
            <a:avLst/>
          </a:prstGeom>
        </p:spPr>
      </p:pic>
      <p:sp>
        <p:nvSpPr>
          <p:cNvPr id="14" name="Caixa de Texto 13"/>
          <p:cNvSpPr txBox="1"/>
          <p:nvPr/>
        </p:nvSpPr>
        <p:spPr>
          <a:xfrm>
            <a:off x="467360" y="1124585"/>
            <a:ext cx="16173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CAMINHADA </a:t>
            </a:r>
            <a:endParaRPr lang="pt-BR" altLang="en-US" b="1" i="1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 descr="WhatsApp Image 2023-03-08 at 8.27.07 AM (15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360" y="765175"/>
            <a:ext cx="5497195" cy="2990215"/>
          </a:xfrm>
          <a:prstGeom prst="rect">
            <a:avLst/>
          </a:prstGeom>
        </p:spPr>
      </p:pic>
      <p:pic>
        <p:nvPicPr>
          <p:cNvPr id="7" name="Espaço Reservado para Conteúdo 6" descr="WhatsApp Image 2023-03-08 at 8.27.07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9260" y="2758440"/>
            <a:ext cx="4536440" cy="3339465"/>
          </a:xfrm>
          <a:prstGeom prst="rect">
            <a:avLst/>
          </a:prstGeom>
        </p:spPr>
      </p:pic>
      <p:sp>
        <p:nvSpPr>
          <p:cNvPr id="2" name="Caixa de Texto 1"/>
          <p:cNvSpPr txBox="1"/>
          <p:nvPr/>
        </p:nvSpPr>
        <p:spPr>
          <a:xfrm>
            <a:off x="541020" y="3864610"/>
            <a:ext cx="3526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BR" altLang="en-US" b="1"/>
              <a:t>A Via Sacra é o caminho que Jesus percorreu, ora acompanhado de muita gente, ora a maioria o deixa desolado, ora quase só com seus algozes. É o caminho da cruz, do Calvário. Mas também é o caminho da esperança, da salvação.</a:t>
            </a:r>
            <a:endParaRPr lang="pt-BR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Espaço Reservado para Conteúdo 1" descr="WhatsApp Image 2023-03-08 at 8.27.07 AM (3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07540" y="549910"/>
            <a:ext cx="5713095" cy="2734310"/>
          </a:xfrm>
          <a:prstGeom prst="rect">
            <a:avLst/>
          </a:prstGeom>
        </p:spPr>
      </p:pic>
      <p:pic>
        <p:nvPicPr>
          <p:cNvPr id="4" name="Espaço Reservado para Conteúdo 3" descr="WhatsApp Image 2023-03-08 at 8.27.07 AM (2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7540" y="3502025"/>
            <a:ext cx="567563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Espaço Reservado para Conteúdo 1" descr="WhatsApp Image 2023-03-08 at 9.12.51 A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426075" y="748030"/>
            <a:ext cx="2292350" cy="2978785"/>
          </a:xfrm>
          <a:prstGeom prst="rect">
            <a:avLst/>
          </a:prstGeom>
        </p:spPr>
      </p:pic>
      <p:pic>
        <p:nvPicPr>
          <p:cNvPr id="4" name="Espaço Reservado para Conteúdo 3" descr="WhatsApp Image 2023-03-08 at 9.12.50 AM (2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075" y="3362960"/>
            <a:ext cx="2292350" cy="2978785"/>
          </a:xfrm>
          <a:prstGeom prst="rect">
            <a:avLst/>
          </a:prstGeom>
        </p:spPr>
      </p:pic>
      <p:pic>
        <p:nvPicPr>
          <p:cNvPr id="6" name="Imagem 5" descr="WhatsApp Image 2023-03-08 at 9.12.50 AM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836930"/>
            <a:ext cx="4047490" cy="5397500"/>
          </a:xfrm>
          <a:prstGeom prst="rect">
            <a:avLst/>
          </a:prstGeom>
        </p:spPr>
      </p:pic>
      <p:sp>
        <p:nvSpPr>
          <p:cNvPr id="7" name="Caixa de Texto 6"/>
          <p:cNvSpPr txBox="1"/>
          <p:nvPr/>
        </p:nvSpPr>
        <p:spPr>
          <a:xfrm>
            <a:off x="467360" y="1124585"/>
            <a:ext cx="28054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MAQUIAGEM ARTISTICA </a:t>
            </a:r>
            <a:endParaRPr lang="pt-BR" altLang="en-US" b="1" i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Espaço Reservado para Conteúdo 3" descr="WhatsApp Image 2023-03-08 at 8.27.07 AM (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2065" y="1010920"/>
            <a:ext cx="3439160" cy="5277485"/>
          </a:xfrm>
          <a:prstGeom prst="rect">
            <a:avLst/>
          </a:prstGeom>
        </p:spPr>
      </p:pic>
      <p:pic>
        <p:nvPicPr>
          <p:cNvPr id="13" name="Espaço Reservado para Conteúdo 4" descr="WhatsApp Image 2023-03-08 at 8.27.07 AM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010920"/>
            <a:ext cx="3437255" cy="5278120"/>
          </a:xfrm>
          <a:prstGeom prst="rect">
            <a:avLst/>
          </a:prstGeom>
        </p:spPr>
      </p:pic>
      <p:sp>
        <p:nvSpPr>
          <p:cNvPr id="14" name="Caixa de Texto 13"/>
          <p:cNvSpPr txBox="1"/>
          <p:nvPr/>
        </p:nvSpPr>
        <p:spPr>
          <a:xfrm>
            <a:off x="971550" y="5445125"/>
            <a:ext cx="7360285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pt-BR" altLang="en-US" b="1"/>
              <a:t>Reconhecendo a importância de resgatar, manter e dar continuidade a valores sociais, culturais, históricos e humanos, principalmente àqueles que moram no sertão.</a:t>
            </a:r>
            <a:endParaRPr lang="pt-BR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ço Reservado para Conteúdo 3" descr="WhatsApp Image 2023-03-08 at 8.27.07 AM (19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0395" y="882650"/>
            <a:ext cx="8046085" cy="452628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611505" y="1124585"/>
            <a:ext cx="375666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CELEBRAÇÃO COM A COMUNIDADE</a:t>
            </a:r>
            <a:endParaRPr lang="pt-BR" altLang="en-US" b="1" i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ço Reservado para Conteúdo 3" descr="WhatsApp Image 2023-03-08 at 8.27.07 AM (20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27380" y="332740"/>
            <a:ext cx="3399155" cy="3714750"/>
          </a:xfrm>
          <a:prstGeom prst="rect">
            <a:avLst/>
          </a:prstGeom>
        </p:spPr>
      </p:pic>
      <p:pic>
        <p:nvPicPr>
          <p:cNvPr id="5" name="Espaço Reservado para Conteúdo 4" descr="WhatsApp Image 2023-03-08 at 8.27.07 AM (17)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120" y="337820"/>
            <a:ext cx="3989705" cy="2466340"/>
          </a:xfrm>
          <a:prstGeom prst="rect">
            <a:avLst/>
          </a:prstGeom>
        </p:spPr>
      </p:pic>
      <p:pic>
        <p:nvPicPr>
          <p:cNvPr id="7" name="Imagem 6" descr="WhatsApp Image 2023-03-08 at 8.27.07 AM (1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20" y="2997200"/>
            <a:ext cx="3990340" cy="2993390"/>
          </a:xfrm>
          <a:prstGeom prst="rect">
            <a:avLst/>
          </a:prstGeom>
        </p:spPr>
      </p:pic>
      <p:sp>
        <p:nvSpPr>
          <p:cNvPr id="8" name="Caixa de Texto 7"/>
          <p:cNvSpPr txBox="1"/>
          <p:nvPr/>
        </p:nvSpPr>
        <p:spPr>
          <a:xfrm>
            <a:off x="268605" y="4107180"/>
            <a:ext cx="43745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BR" altLang="en-US" b="1"/>
              <a:t>A peça traz em seus textos reflexões sobre o que a bíblia e a tradição popular conta acerca da Paixão de Cristo e como este marco na história da humanidade afetou e afeta a realidade, a identidade, a formação de consciência, cidadania, fé e tantos outros aspectos sociais da vida humana.</a:t>
            </a:r>
            <a:endParaRPr lang="pt-BR" alt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WPS Presentation</Application>
  <PresentationFormat>Apresentação na tela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VITÓRIA</dc:creator>
  <cp:lastModifiedBy>Alucom</cp:lastModifiedBy>
  <cp:revision>34</cp:revision>
  <dcterms:created xsi:type="dcterms:W3CDTF">2023-01-22T20:32:00Z</dcterms:created>
  <dcterms:modified xsi:type="dcterms:W3CDTF">2023-03-08T13:21:12Z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A08AAF89385C4D12AB5DF82C958ADA1E</vt:lpwstr>
  </property>
  <property fmtid="{D5CDD505-2E9C-101B-9397-08002B2CF9AE}" pid="3" name="KSOProductBuildVer">
    <vt:lpwstr>1046-11.2.0.11486</vt:lpwstr>
  </property>
</Properties>
</file>