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73" r:id="rId5"/>
    <p:sldId id="264" r:id="rId6"/>
    <p:sldId id="274" r:id="rId7"/>
    <p:sldId id="263" r:id="rId8"/>
    <p:sldId id="275" r:id="rId9"/>
    <p:sldId id="276" r:id="rId10"/>
    <p:sldId id="277" r:id="rId11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52" d="100"/>
          <a:sy n="52" d="100"/>
        </p:scale>
        <p:origin x="-510" y="-2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80EC38-B70B-4CC9-9E4F-F25D3036A145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5D3B96-B946-4B9E-9341-52819F1A6AD2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60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0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507A6-A53A-4667-B2C7-A3C87CEA2A97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FC996C-C6E4-48A0-B995-B5B16E596DB8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816606-D804-490A-9287-BD268E10BF1B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A03A9-7DFA-404A-BC29-7537875A7474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E0E71-DCA9-4D77-ADF1-661BAA9AC7D6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1DDAAB-572B-43FE-AA1D-1E9E925CC955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5292E4-58BB-4FD7-AB22-61E8FC24A211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453CC8-2269-4D14-ACB4-DEDA4B0DA9D2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CE3DE-101A-4B34-A5DD-C759C166274E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</p:txBody>
      </p:sp>
      <p:sp>
        <p:nvSpPr>
          <p:cNvPr id="3" name="Espaço Reservado para Conteúd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E5CB0-D184-4F16-961A-E58C110E8AE2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</p:txBody>
      </p:sp>
      <p:sp>
        <p:nvSpPr>
          <p:cNvPr id="3" name="Espaço Reservado para Imagem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pic>
        <p:nvPicPr>
          <p:cNvPr id="9" name="Imagem 4" descr="Um espaço reservado vazio para adicionar uma imagem. Clique no espaço reservado e selecione a imagem que você deseja adicio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</a:p>
          <a:p>
            <a:pPr lvl="5" rtl="0"/>
            <a:r>
              <a:rPr lang="pt-BR" dirty="0" smtClean="0"/>
              <a:t>Sexto nível</a:t>
            </a:r>
          </a:p>
          <a:p>
            <a:pPr lvl="6" rtl="0"/>
            <a:r>
              <a:rPr lang="pt-BR" dirty="0" smtClean="0"/>
              <a:t>Sétimo nível</a:t>
            </a:r>
          </a:p>
          <a:p>
            <a:pPr lvl="7" rtl="0"/>
            <a:r>
              <a:rPr lang="pt-BR" dirty="0" smtClean="0"/>
              <a:t>Oito nível</a:t>
            </a:r>
          </a:p>
          <a:p>
            <a:pPr lvl="8" rtl="0"/>
            <a:r>
              <a:rPr lang="pt-BR" dirty="0" smtClean="0"/>
              <a:t>Nono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853A00B-FFEC-422C-86C3-573B5E7D1C6F}" type="datetime1">
              <a:rPr lang="pt-BR" smtClean="0"/>
              <a:t>13/03/2017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83" y="0"/>
            <a:ext cx="9150342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476672"/>
            <a:ext cx="3571667" cy="59982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5820331"/>
            <a:ext cx="2867221" cy="65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0" y="260647"/>
            <a:ext cx="10215938" cy="63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617888" y="1988840"/>
            <a:ext cx="8974732" cy="375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Desde de o inicio desses trabalhos com arte urbana/artes visuais  atuando na rua, busco  relacionar minha intervenção de grafismo com o lugar de interesse pra obra ,  a partir de  series através de poemas de muro, como; "Mãos  Feitas pra Construir" com o grupo GRAFITICIDADE(2008),"Ir Por Onde Flor" (2013),  Aves  Livres (2015) ,  amadurecendo melhor as ideias de poesia e grafismo/arte urbana  através  do projeto  "Livro de Rua " com  Sivirino de Cajú.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Identificando se  muito mais com a ação  pratica  e rápida do bomb. busco  trazer pro meu trabalho a  utilização de materiais  mais objetivos  pra ação; estêncil, lambes, e ilustrações de poucas cores  sem negar a possibilidade de circular por outras vertentes 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629916" y="1196752"/>
            <a:ext cx="2627782" cy="479648"/>
          </a:xfrm>
        </p:spPr>
        <p:txBody>
          <a:bodyPr rtlCol="0">
            <a:normAutofit/>
          </a:bodyPr>
          <a:lstStyle/>
          <a:p>
            <a:pPr rtl="0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Breve histórico: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86">
            <a:off x="1188914" y="881146"/>
            <a:ext cx="9657885" cy="5243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412776"/>
            <a:ext cx="4137062" cy="7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580526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4797152"/>
            <a:ext cx="1296144" cy="37478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2924944"/>
            <a:ext cx="2376264" cy="46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4950137" y="437882"/>
            <a:ext cx="6809529" cy="6015454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482108"/>
            <a:ext cx="3888432" cy="29712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9" y="450420"/>
            <a:ext cx="3888433" cy="29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712"/>
            <a:ext cx="12184233" cy="533060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softEdge rad="1270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1" y="5191819"/>
            <a:ext cx="11912407" cy="166618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2708920"/>
            <a:ext cx="92718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67" y="0"/>
            <a:ext cx="51426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340768"/>
            <a:ext cx="642336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3481"/>
            <a:ext cx="12188825" cy="52310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38302"/>
            <a:ext cx="2736304" cy="5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88640"/>
            <a:ext cx="10336852" cy="6480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57480" y="2995917"/>
            <a:ext cx="6192688" cy="8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quarela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098_TF02886637_TF02886637.potx" id="{208E30D0-A2D7-404A-AE5B-8E54DF0C4200}" vid="{E560F671-6448-4D7E-BADD-1F60B5B7A575}"/>
    </a:ext>
  </a:extLst>
</a:theme>
</file>

<file path=ppt/theme/theme2.xml><?xml version="1.0" encoding="utf-8"?>
<a:theme xmlns:a="http://schemas.openxmlformats.org/drawingml/2006/main" name="Tema do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20</Words>
  <Application>Microsoft Office PowerPoint</Application>
  <PresentationFormat>Personalizar</PresentationFormat>
  <Paragraphs>10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Aquarela_16x9</vt:lpstr>
      <vt:lpstr>Apresentação do PowerPoint</vt:lpstr>
      <vt:lpstr>Breve histórico: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ALVES</dc:creator>
  <cp:lastModifiedBy>User</cp:lastModifiedBy>
  <cp:revision>37</cp:revision>
  <dcterms:created xsi:type="dcterms:W3CDTF">2017-03-05T22:59:38Z</dcterms:created>
  <dcterms:modified xsi:type="dcterms:W3CDTF">2017-03-13T21:36:57Z</dcterms:modified>
</cp:coreProperties>
</file>